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37" r:id="rId2"/>
    <p:sldId id="659" r:id="rId3"/>
  </p:sldIdLst>
  <p:sldSz cx="9144000" cy="6858000" type="screen4x3"/>
  <p:notesSz cx="6781800" cy="9880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00"/>
    <a:srgbClr val="8A3D4E"/>
    <a:srgbClr val="66CCFF"/>
    <a:srgbClr val="0099FF"/>
    <a:srgbClr val="D1FFA3"/>
    <a:srgbClr val="FFCCCC"/>
    <a:srgbClr val="BBBBBB"/>
    <a:srgbClr val="FF8E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692650"/>
            <a:ext cx="5426075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384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385300"/>
            <a:ext cx="29384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EE1766-4EE3-6B48-BFAE-46922754E3B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CH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1769EF-39F5-A247-A6EF-6E7515CDD787}" type="slidenum">
              <a:rPr lang="de-CH"/>
              <a:pPr/>
              <a:t>1</a:t>
            </a:fld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09FF-1A60-534B-9372-9D58BD890D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62B01-394A-1242-8B9B-7CD7610E4A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2B23C-22FD-734B-B11D-6CAE696AF35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E0938-40FA-374D-B65A-0E5EF87065A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4B4FE-B3F6-5A48-BD93-A69C0999AE1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119C-0C78-004E-9694-F453A073D1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1780C-BF66-8444-88C8-78742EFDEA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F52E1-D708-1F4E-9B77-1D13C4D95F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65817-AA6A-254A-A2AC-CAEDC21BCDA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9C01-6142-EC48-BE1C-DF6F8257EC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78D9A-0083-534F-A054-F64C03FC84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52DFF-2367-F04D-9F4B-53A7B17645B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22E44-069E-DF4A-964F-747672FC7E0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AD6AC-1949-CD4D-8F17-ECC03D7D26C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8D3FB-43F9-7445-80D4-BCE9B137FE3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A545E5D-1477-9347-8861-A9E76ED1295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0"/>
            <a:ext cx="8001000" cy="306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hteck 11"/>
          <p:cNvSpPr/>
          <p:nvPr/>
        </p:nvSpPr>
        <p:spPr>
          <a:xfrm>
            <a:off x="0" y="0"/>
            <a:ext cx="1143000" cy="30607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de-DE">
              <a:solidFill>
                <a:srgbClr val="FFFFFF"/>
              </a:solidFill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22534" name="Inhaltsplatzhalter 5"/>
          <p:cNvSpPr txBox="1">
            <a:spLocks/>
          </p:cNvSpPr>
          <p:nvPr/>
        </p:nvSpPr>
        <p:spPr bwMode="auto">
          <a:xfrm>
            <a:off x="762000" y="3390900"/>
            <a:ext cx="8381999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de-CH" sz="2800" b="1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Erneuerbare Energien für die </a:t>
            </a:r>
            <a:r>
              <a:rPr lang="de-CH" sz="2800" b="1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Zukunft</a:t>
            </a:r>
            <a:endParaRPr lang="de-CH" sz="2800" b="1" dirty="0" smtClean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  <a:p>
            <a:endParaRPr lang="de-CH" sz="2400" dirty="0" smtClean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CH" sz="2400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 Förderung einer nachhaltigen Energiegewinnung.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CH" sz="2400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 Sensibilisierung für einen effizienten Umgang mit Energie.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CH" sz="2400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 Förderung einer zukunftsfähigen Entwicklung.	</a:t>
            </a:r>
          </a:p>
          <a:p>
            <a:endParaRPr lang="de-CH" sz="2000" dirty="0" smtClean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  <a:p>
            <a:endParaRPr lang="de-DE" sz="2000" dirty="0" smtClean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  <a:p>
            <a:endParaRPr lang="de-DE" sz="2000" dirty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</p:txBody>
      </p:sp>
      <p:pic>
        <p:nvPicPr>
          <p:cNvPr id="10" name="Bild 5" descr="LOGO_energieregionGOMS_V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2630" y="190500"/>
            <a:ext cx="2120708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8238" y="0"/>
            <a:ext cx="8005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eck 8"/>
          <p:cNvSpPr/>
          <p:nvPr/>
        </p:nvSpPr>
        <p:spPr>
          <a:xfrm>
            <a:off x="0" y="0"/>
            <a:ext cx="1143000" cy="30607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de-DE">
              <a:solidFill>
                <a:srgbClr val="FFFFFF"/>
              </a:solidFill>
              <a:ea typeface="ＭＳ Ｐゴシック" pitchFamily="-108" charset="-128"/>
              <a:cs typeface="ＭＳ Ｐゴシック" pitchFamily="-108" charset="-128"/>
            </a:endParaRPr>
          </a:p>
        </p:txBody>
      </p:sp>
      <p:pic>
        <p:nvPicPr>
          <p:cNvPr id="27651" name="Bild 5" descr="LOGO_energieregionGOMS_V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5755" y="171450"/>
            <a:ext cx="2120708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Inhaltsplatzhalter 5"/>
          <p:cNvSpPr txBox="1">
            <a:spLocks/>
          </p:cNvSpPr>
          <p:nvPr/>
        </p:nvSpPr>
        <p:spPr bwMode="auto">
          <a:xfrm>
            <a:off x="762001" y="3390900"/>
            <a:ext cx="7620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de-CH" sz="2800" b="1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Lokale Ressourcen nutzen</a:t>
            </a:r>
          </a:p>
          <a:p>
            <a:endParaRPr lang="de-CH" sz="2400" dirty="0" smtClean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CH" sz="2400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 Umsetzen von innovativen &amp; kreativen Projekten.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CH" sz="2400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 Erhöhung der Wertschöpfung.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CH" sz="2400" dirty="0" smtClean="0">
                <a:solidFill>
                  <a:srgbClr val="595959"/>
                </a:solidFill>
                <a:ea typeface="Arial" pitchFamily="-108" charset="0"/>
                <a:cs typeface="Arial" pitchFamily="-108" charset="0"/>
              </a:rPr>
              <a:t> Schaffung von Arbeitsplätzen. 	</a:t>
            </a:r>
          </a:p>
          <a:p>
            <a:endParaRPr lang="de-CH" sz="2400" dirty="0" smtClean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  <a:p>
            <a:endParaRPr lang="de-DE" sz="2400" dirty="0" smtClean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  <a:p>
            <a:endParaRPr lang="de-DE" sz="2000" dirty="0">
              <a:solidFill>
                <a:srgbClr val="595959"/>
              </a:solidFill>
              <a:ea typeface="Arial" pitchFamily="-108" charset="0"/>
              <a:cs typeface="Arial" pitchFamily="-10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0</TotalTime>
  <Words>48</Words>
  <Application>Microsoft Office PowerPoint</Application>
  <PresentationFormat>Bildschirmpräsentation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Standarddesign</vt:lpstr>
      <vt:lpstr>Folie 1</vt:lpstr>
      <vt:lpstr>Folie 2</vt:lpstr>
    </vt:vector>
  </TitlesOfParts>
  <Company>WSL Birmensdorf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Hallenba</dc:creator>
  <cp:lastModifiedBy>Dionys Hallenbarter</cp:lastModifiedBy>
  <cp:revision>228</cp:revision>
  <dcterms:created xsi:type="dcterms:W3CDTF">2012-07-29T07:50:14Z</dcterms:created>
  <dcterms:modified xsi:type="dcterms:W3CDTF">2012-08-27T16:12:27Z</dcterms:modified>
</cp:coreProperties>
</file>