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49" r:id="rId3"/>
    <p:sldMasterId id="2147483653" r:id="rId4"/>
  </p:sldMasterIdLst>
  <p:notesMasterIdLst>
    <p:notesMasterId r:id="rId21"/>
  </p:notesMasterIdLst>
  <p:handoutMasterIdLst>
    <p:handoutMasterId r:id="rId22"/>
  </p:handoutMasterIdLst>
  <p:sldIdLst>
    <p:sldId id="359" r:id="rId5"/>
    <p:sldId id="361" r:id="rId6"/>
    <p:sldId id="362" r:id="rId7"/>
    <p:sldId id="363" r:id="rId8"/>
    <p:sldId id="378" r:id="rId9"/>
    <p:sldId id="364" r:id="rId10"/>
    <p:sldId id="367" r:id="rId11"/>
    <p:sldId id="368" r:id="rId12"/>
    <p:sldId id="375" r:id="rId13"/>
    <p:sldId id="370" r:id="rId14"/>
    <p:sldId id="373" r:id="rId15"/>
    <p:sldId id="376" r:id="rId16"/>
    <p:sldId id="377" r:id="rId17"/>
    <p:sldId id="379" r:id="rId18"/>
    <p:sldId id="351" r:id="rId19"/>
    <p:sldId id="380" r:id="rId2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E00"/>
    <a:srgbClr val="000000"/>
    <a:srgbClr val="464646"/>
    <a:srgbClr val="C8D42C"/>
    <a:srgbClr val="0033CC"/>
    <a:srgbClr val="FF3300"/>
    <a:srgbClr val="73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8" autoAdjust="0"/>
    <p:restoredTop sz="99408" autoAdjust="0"/>
  </p:normalViewPr>
  <p:slideViewPr>
    <p:cSldViewPr>
      <p:cViewPr>
        <p:scale>
          <a:sx n="110" d="100"/>
          <a:sy n="110" d="100"/>
        </p:scale>
        <p:origin x="-13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8845A-12C3-4C55-8E96-5DEED11D1AB5}" type="doc">
      <dgm:prSet loTypeId="urn:microsoft.com/office/officeart/2005/8/layout/gear1" loCatId="cycle" qsTypeId="urn:microsoft.com/office/officeart/2005/8/quickstyle/simple1#1" qsCatId="simple" csTypeId="urn:microsoft.com/office/officeart/2005/8/colors/accent1_2#1" csCatId="accent1" phldr="1"/>
      <dgm:spPr/>
    </dgm:pt>
    <dgm:pt modelId="{336DE517-301B-401D-A2FD-C9A59E61ECEE}">
      <dgm:prSet phldrT="[Text]" custT="1"/>
      <dgm:spPr/>
      <dgm:t>
        <a:bodyPr/>
        <a:lstStyle/>
        <a:p>
          <a:r>
            <a:rPr lang="de-CH" sz="1800" dirty="0" err="1" smtClean="0">
              <a:solidFill>
                <a:schemeClr val="tx1"/>
              </a:solidFill>
            </a:rPr>
            <a:t>Mediating</a:t>
          </a:r>
          <a:r>
            <a:rPr lang="de-CH" sz="1800" dirty="0" smtClean="0">
              <a:solidFill>
                <a:schemeClr val="tx1"/>
              </a:solidFill>
            </a:rPr>
            <a:t> </a:t>
          </a:r>
          <a:r>
            <a:rPr lang="de-CH" sz="1800" dirty="0" err="1" smtClean="0">
              <a:solidFill>
                <a:schemeClr val="tx1"/>
              </a:solidFill>
            </a:rPr>
            <a:t>between</a:t>
          </a:r>
          <a:r>
            <a:rPr lang="de-CH" sz="1800" dirty="0" smtClean="0">
              <a:solidFill>
                <a:schemeClr val="tx1"/>
              </a:solidFill>
            </a:rPr>
            <a:t> different </a:t>
          </a:r>
          <a:r>
            <a:rPr lang="de-CH" sz="1800" dirty="0" err="1" smtClean="0">
              <a:solidFill>
                <a:schemeClr val="tx1"/>
              </a:solidFill>
            </a:rPr>
            <a:t>interest</a:t>
          </a:r>
          <a:r>
            <a:rPr lang="de-CH" sz="1800" dirty="0" smtClean="0">
              <a:solidFill>
                <a:schemeClr val="tx1"/>
              </a:solidFill>
            </a:rPr>
            <a:t> </a:t>
          </a:r>
          <a:r>
            <a:rPr lang="de-CH" sz="1800" dirty="0" err="1" smtClean="0">
              <a:solidFill>
                <a:schemeClr val="tx1"/>
              </a:solidFill>
            </a:rPr>
            <a:t>groups</a:t>
          </a:r>
          <a:endParaRPr lang="de-CH" sz="1800" dirty="0">
            <a:solidFill>
              <a:schemeClr val="tx1"/>
            </a:solidFill>
          </a:endParaRPr>
        </a:p>
      </dgm:t>
    </dgm:pt>
    <dgm:pt modelId="{1486392F-9DE3-49B9-A0C6-8F2AC8212E79}" type="parTrans" cxnId="{E7326C75-D9C9-4871-BF62-873145925E4C}">
      <dgm:prSet/>
      <dgm:spPr/>
      <dgm:t>
        <a:bodyPr/>
        <a:lstStyle/>
        <a:p>
          <a:endParaRPr lang="de-CH"/>
        </a:p>
      </dgm:t>
    </dgm:pt>
    <dgm:pt modelId="{AE1B2748-3661-4404-A732-F5C21C7D6EE7}" type="sibTrans" cxnId="{E7326C75-D9C9-4871-BF62-873145925E4C}">
      <dgm:prSet/>
      <dgm:spPr/>
      <dgm:t>
        <a:bodyPr/>
        <a:lstStyle/>
        <a:p>
          <a:endParaRPr lang="de-CH"/>
        </a:p>
      </dgm:t>
    </dgm:pt>
    <dgm:pt modelId="{5120EA72-0C36-467D-9891-94C861697919}">
      <dgm:prSet phldrT="[Text]"/>
      <dgm:spPr/>
      <dgm:t>
        <a:bodyPr/>
        <a:lstStyle/>
        <a:p>
          <a:pPr algn="ctr"/>
          <a:r>
            <a:rPr lang="de-CH" dirty="0" smtClean="0">
              <a:solidFill>
                <a:schemeClr val="tx1"/>
              </a:solidFill>
            </a:rPr>
            <a:t>Regional </a:t>
          </a:r>
          <a:r>
            <a:rPr lang="de-CH" dirty="0" err="1" smtClean="0">
              <a:solidFill>
                <a:schemeClr val="tx1"/>
              </a:solidFill>
            </a:rPr>
            <a:t>identity</a:t>
          </a:r>
          <a:endParaRPr lang="de-CH" dirty="0">
            <a:solidFill>
              <a:schemeClr val="tx1"/>
            </a:solidFill>
          </a:endParaRPr>
        </a:p>
      </dgm:t>
    </dgm:pt>
    <dgm:pt modelId="{5E22E8DF-92D0-4F51-B461-8FC3C093C0D6}" type="parTrans" cxnId="{9D283FCF-3370-4041-A95C-452657DED990}">
      <dgm:prSet/>
      <dgm:spPr/>
      <dgm:t>
        <a:bodyPr/>
        <a:lstStyle/>
        <a:p>
          <a:endParaRPr lang="de-CH"/>
        </a:p>
      </dgm:t>
    </dgm:pt>
    <dgm:pt modelId="{78B51E74-3261-464C-BE46-ADA344C5A408}" type="sibTrans" cxnId="{9D283FCF-3370-4041-A95C-452657DED990}">
      <dgm:prSet/>
      <dgm:spPr/>
      <dgm:t>
        <a:bodyPr/>
        <a:lstStyle/>
        <a:p>
          <a:endParaRPr lang="de-CH"/>
        </a:p>
      </dgm:t>
    </dgm:pt>
    <dgm:pt modelId="{9FDB6366-42F5-C04D-84AE-8AB33B085D90}">
      <dgm:prSet phldrT="[Text]" custT="1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Consulting</a:t>
          </a:r>
          <a:endParaRPr lang="de-CH" sz="1800" dirty="0">
            <a:solidFill>
              <a:schemeClr val="tx1"/>
            </a:solidFill>
          </a:endParaRPr>
        </a:p>
      </dgm:t>
    </dgm:pt>
    <dgm:pt modelId="{27ACCB7C-03A4-E743-A773-63302B26FB26}" type="parTrans" cxnId="{2B316643-F882-974A-A004-E6DEC86C2826}">
      <dgm:prSet/>
      <dgm:spPr/>
      <dgm:t>
        <a:bodyPr/>
        <a:lstStyle/>
        <a:p>
          <a:endParaRPr lang="de-CH"/>
        </a:p>
      </dgm:t>
    </dgm:pt>
    <dgm:pt modelId="{300850BE-D30E-CB47-A991-3D9E5B000013}" type="sibTrans" cxnId="{2B316643-F882-974A-A004-E6DEC86C2826}">
      <dgm:prSet/>
      <dgm:spPr/>
      <dgm:t>
        <a:bodyPr/>
        <a:lstStyle/>
        <a:p>
          <a:endParaRPr lang="de-CH"/>
        </a:p>
      </dgm:t>
    </dgm:pt>
    <dgm:pt modelId="{134E8C90-1BB1-4A67-BCF1-F08B6EF46C57}" type="pres">
      <dgm:prSet presAssocID="{3DF8845A-12C3-4C55-8E96-5DEED11D1A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4AEB961-4D26-43BA-8A4E-9059D6E6AF28}" type="pres">
      <dgm:prSet presAssocID="{336DE517-301B-401D-A2FD-C9A59E61ECEE}" presName="gear1" presStyleLbl="node1" presStyleIdx="0" presStyleCnt="3" custLinFactNeighborX="8337" custLinFactNeighborY="-2286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F673BD7-38FD-4435-B46F-FB81D98BCF9D}" type="pres">
      <dgm:prSet presAssocID="{336DE517-301B-401D-A2FD-C9A59E61ECEE}" presName="gear1srcNode" presStyleLbl="node1" presStyleIdx="0" presStyleCnt="3"/>
      <dgm:spPr/>
      <dgm:t>
        <a:bodyPr/>
        <a:lstStyle/>
        <a:p>
          <a:endParaRPr lang="de-CH"/>
        </a:p>
      </dgm:t>
    </dgm:pt>
    <dgm:pt modelId="{6012CA32-25CF-4332-9A7C-819454AC0358}" type="pres">
      <dgm:prSet presAssocID="{336DE517-301B-401D-A2FD-C9A59E61ECEE}" presName="gear1dstNode" presStyleLbl="node1" presStyleIdx="0" presStyleCnt="3"/>
      <dgm:spPr/>
      <dgm:t>
        <a:bodyPr/>
        <a:lstStyle/>
        <a:p>
          <a:endParaRPr lang="de-CH"/>
        </a:p>
      </dgm:t>
    </dgm:pt>
    <dgm:pt modelId="{DB0DC9E7-2C90-9044-83A6-BD8CD9AF0D45}" type="pres">
      <dgm:prSet presAssocID="{9FDB6366-42F5-C04D-84AE-8AB33B085D9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9F379B3-D6CC-CE4C-8CFC-A725A314D32B}" type="pres">
      <dgm:prSet presAssocID="{9FDB6366-42F5-C04D-84AE-8AB33B085D90}" presName="gear2srcNode" presStyleLbl="node1" presStyleIdx="1" presStyleCnt="3"/>
      <dgm:spPr/>
      <dgm:t>
        <a:bodyPr/>
        <a:lstStyle/>
        <a:p>
          <a:endParaRPr lang="de-CH"/>
        </a:p>
      </dgm:t>
    </dgm:pt>
    <dgm:pt modelId="{AA28BED4-207F-0B44-B7A4-262E5AE1A51C}" type="pres">
      <dgm:prSet presAssocID="{9FDB6366-42F5-C04D-84AE-8AB33B085D90}" presName="gear2dstNode" presStyleLbl="node1" presStyleIdx="1" presStyleCnt="3"/>
      <dgm:spPr/>
      <dgm:t>
        <a:bodyPr/>
        <a:lstStyle/>
        <a:p>
          <a:endParaRPr lang="de-CH"/>
        </a:p>
      </dgm:t>
    </dgm:pt>
    <dgm:pt modelId="{0B7621EC-1FFD-4D99-B80A-D1C45F10BF10}" type="pres">
      <dgm:prSet presAssocID="{5120EA72-0C36-467D-9891-94C861697919}" presName="gear3" presStyleLbl="node1" presStyleIdx="2" presStyleCnt="3"/>
      <dgm:spPr/>
      <dgm:t>
        <a:bodyPr/>
        <a:lstStyle/>
        <a:p>
          <a:endParaRPr lang="de-CH"/>
        </a:p>
      </dgm:t>
    </dgm:pt>
    <dgm:pt modelId="{75D5B253-87F7-4867-B2D7-C010D6871010}" type="pres">
      <dgm:prSet presAssocID="{5120EA72-0C36-467D-9891-94C86169791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60B7F0F-F874-4643-85F8-2945F5CF62F0}" type="pres">
      <dgm:prSet presAssocID="{5120EA72-0C36-467D-9891-94C861697919}" presName="gear3srcNode" presStyleLbl="node1" presStyleIdx="2" presStyleCnt="3"/>
      <dgm:spPr/>
      <dgm:t>
        <a:bodyPr/>
        <a:lstStyle/>
        <a:p>
          <a:endParaRPr lang="de-CH"/>
        </a:p>
      </dgm:t>
    </dgm:pt>
    <dgm:pt modelId="{A99BB5F1-3455-4152-BE4A-AB91BE021FE7}" type="pres">
      <dgm:prSet presAssocID="{5120EA72-0C36-467D-9891-94C861697919}" presName="gear3dstNode" presStyleLbl="node1" presStyleIdx="2" presStyleCnt="3"/>
      <dgm:spPr/>
      <dgm:t>
        <a:bodyPr/>
        <a:lstStyle/>
        <a:p>
          <a:endParaRPr lang="de-CH"/>
        </a:p>
      </dgm:t>
    </dgm:pt>
    <dgm:pt modelId="{7A4BCB3F-E629-487A-A4C1-4387C0A1905E}" type="pres">
      <dgm:prSet presAssocID="{AE1B2748-3661-4404-A732-F5C21C7D6EE7}" presName="connector1" presStyleLbl="sibTrans2D1" presStyleIdx="0" presStyleCnt="3" custAng="18806075" custLinFactNeighborX="4433" custLinFactNeighborY="-2815"/>
      <dgm:spPr/>
      <dgm:t>
        <a:bodyPr/>
        <a:lstStyle/>
        <a:p>
          <a:endParaRPr lang="de-CH"/>
        </a:p>
      </dgm:t>
    </dgm:pt>
    <dgm:pt modelId="{AA3259D8-B68E-E546-B841-7C0860ADCAE7}" type="pres">
      <dgm:prSet presAssocID="{300850BE-D30E-CB47-A991-3D9E5B000013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CAB7A39C-3EFB-40E8-BE73-4E90EF030843}" type="pres">
      <dgm:prSet presAssocID="{78B51E74-3261-464C-BE46-ADA344C5A408}" presName="connector3" presStyleLbl="sibTrans2D1" presStyleIdx="2" presStyleCnt="3"/>
      <dgm:spPr/>
      <dgm:t>
        <a:bodyPr/>
        <a:lstStyle/>
        <a:p>
          <a:endParaRPr lang="de-CH"/>
        </a:p>
      </dgm:t>
    </dgm:pt>
  </dgm:ptLst>
  <dgm:cxnLst>
    <dgm:cxn modelId="{3BD252F7-2FD6-4A4D-A008-C4AE2AA2571A}" type="presOf" srcId="{336DE517-301B-401D-A2FD-C9A59E61ECEE}" destId="{6012CA32-25CF-4332-9A7C-819454AC0358}" srcOrd="2" destOrd="0" presId="urn:microsoft.com/office/officeart/2005/8/layout/gear1"/>
    <dgm:cxn modelId="{9E9A7881-2C77-49FE-8E8D-75A8BFFE4750}" type="presOf" srcId="{AE1B2748-3661-4404-A732-F5C21C7D6EE7}" destId="{7A4BCB3F-E629-487A-A4C1-4387C0A1905E}" srcOrd="0" destOrd="0" presId="urn:microsoft.com/office/officeart/2005/8/layout/gear1"/>
    <dgm:cxn modelId="{2B316643-F882-974A-A004-E6DEC86C2826}" srcId="{3DF8845A-12C3-4C55-8E96-5DEED11D1AB5}" destId="{9FDB6366-42F5-C04D-84AE-8AB33B085D90}" srcOrd="1" destOrd="0" parTransId="{27ACCB7C-03A4-E743-A773-63302B26FB26}" sibTransId="{300850BE-D30E-CB47-A991-3D9E5B000013}"/>
    <dgm:cxn modelId="{C6FC4AAE-D11F-CA4F-A8B1-26284A0CF14E}" type="presOf" srcId="{9FDB6366-42F5-C04D-84AE-8AB33B085D90}" destId="{AA28BED4-207F-0B44-B7A4-262E5AE1A51C}" srcOrd="2" destOrd="0" presId="urn:microsoft.com/office/officeart/2005/8/layout/gear1"/>
    <dgm:cxn modelId="{D5F80DE8-1A1E-4B7F-A49F-1116D8F0C02D}" type="presOf" srcId="{336DE517-301B-401D-A2FD-C9A59E61ECEE}" destId="{A4AEB961-4D26-43BA-8A4E-9059D6E6AF28}" srcOrd="0" destOrd="0" presId="urn:microsoft.com/office/officeart/2005/8/layout/gear1"/>
    <dgm:cxn modelId="{9FABF840-CF29-BA4B-A90C-BB76F0812872}" type="presOf" srcId="{9FDB6366-42F5-C04D-84AE-8AB33B085D90}" destId="{DB0DC9E7-2C90-9044-83A6-BD8CD9AF0D45}" srcOrd="0" destOrd="0" presId="urn:microsoft.com/office/officeart/2005/8/layout/gear1"/>
    <dgm:cxn modelId="{787BEAFE-2358-0B4A-9DCA-6AD8FA0DBDED}" type="presOf" srcId="{5120EA72-0C36-467D-9891-94C861697919}" destId="{0B7621EC-1FFD-4D99-B80A-D1C45F10BF10}" srcOrd="0" destOrd="0" presId="urn:microsoft.com/office/officeart/2005/8/layout/gear1"/>
    <dgm:cxn modelId="{B72F3000-5972-2247-B92B-8B14944EDD9B}" type="presOf" srcId="{9FDB6366-42F5-C04D-84AE-8AB33B085D90}" destId="{09F379B3-D6CC-CE4C-8CFC-A725A314D32B}" srcOrd="1" destOrd="0" presId="urn:microsoft.com/office/officeart/2005/8/layout/gear1"/>
    <dgm:cxn modelId="{0BBBF76D-D7BD-0943-A077-55939C2BF950}" type="presOf" srcId="{300850BE-D30E-CB47-A991-3D9E5B000013}" destId="{AA3259D8-B68E-E546-B841-7C0860ADCAE7}" srcOrd="0" destOrd="0" presId="urn:microsoft.com/office/officeart/2005/8/layout/gear1"/>
    <dgm:cxn modelId="{F61222BC-AB58-B946-BA2B-BBFA3FBFBE1A}" type="presOf" srcId="{5120EA72-0C36-467D-9891-94C861697919}" destId="{75D5B253-87F7-4867-B2D7-C010D6871010}" srcOrd="1" destOrd="0" presId="urn:microsoft.com/office/officeart/2005/8/layout/gear1"/>
    <dgm:cxn modelId="{5DF0A9FB-60D1-9F4E-9CCB-306D6979C4B9}" type="presOf" srcId="{5120EA72-0C36-467D-9891-94C861697919}" destId="{A99BB5F1-3455-4152-BE4A-AB91BE021FE7}" srcOrd="3" destOrd="0" presId="urn:microsoft.com/office/officeart/2005/8/layout/gear1"/>
    <dgm:cxn modelId="{4A4DF1CB-C490-8745-B4DA-940350458855}" type="presOf" srcId="{78B51E74-3261-464C-BE46-ADA344C5A408}" destId="{CAB7A39C-3EFB-40E8-BE73-4E90EF030843}" srcOrd="0" destOrd="0" presId="urn:microsoft.com/office/officeart/2005/8/layout/gear1"/>
    <dgm:cxn modelId="{0C02076A-8AC4-4BAB-AB36-86829FC415EC}" type="presOf" srcId="{336DE517-301B-401D-A2FD-C9A59E61ECEE}" destId="{CF673BD7-38FD-4435-B46F-FB81D98BCF9D}" srcOrd="1" destOrd="0" presId="urn:microsoft.com/office/officeart/2005/8/layout/gear1"/>
    <dgm:cxn modelId="{96953CEE-6D5B-498D-97E6-CD1C33188940}" type="presOf" srcId="{3DF8845A-12C3-4C55-8E96-5DEED11D1AB5}" destId="{134E8C90-1BB1-4A67-BCF1-F08B6EF46C57}" srcOrd="0" destOrd="0" presId="urn:microsoft.com/office/officeart/2005/8/layout/gear1"/>
    <dgm:cxn modelId="{9D283FCF-3370-4041-A95C-452657DED990}" srcId="{3DF8845A-12C3-4C55-8E96-5DEED11D1AB5}" destId="{5120EA72-0C36-467D-9891-94C861697919}" srcOrd="2" destOrd="0" parTransId="{5E22E8DF-92D0-4F51-B461-8FC3C093C0D6}" sibTransId="{78B51E74-3261-464C-BE46-ADA344C5A408}"/>
    <dgm:cxn modelId="{9EFADF30-0BB5-934A-8699-4071702251FB}" type="presOf" srcId="{5120EA72-0C36-467D-9891-94C861697919}" destId="{360B7F0F-F874-4643-85F8-2945F5CF62F0}" srcOrd="2" destOrd="0" presId="urn:microsoft.com/office/officeart/2005/8/layout/gear1"/>
    <dgm:cxn modelId="{E7326C75-D9C9-4871-BF62-873145925E4C}" srcId="{3DF8845A-12C3-4C55-8E96-5DEED11D1AB5}" destId="{336DE517-301B-401D-A2FD-C9A59E61ECEE}" srcOrd="0" destOrd="0" parTransId="{1486392F-9DE3-49B9-A0C6-8F2AC8212E79}" sibTransId="{AE1B2748-3661-4404-A732-F5C21C7D6EE7}"/>
    <dgm:cxn modelId="{46B61CDA-9118-402B-AEDF-E826C376ED7D}" type="presParOf" srcId="{134E8C90-1BB1-4A67-BCF1-F08B6EF46C57}" destId="{A4AEB961-4D26-43BA-8A4E-9059D6E6AF28}" srcOrd="0" destOrd="0" presId="urn:microsoft.com/office/officeart/2005/8/layout/gear1"/>
    <dgm:cxn modelId="{1F437595-FB87-4D8C-8AD6-67B242F1EFA2}" type="presParOf" srcId="{134E8C90-1BB1-4A67-BCF1-F08B6EF46C57}" destId="{CF673BD7-38FD-4435-B46F-FB81D98BCF9D}" srcOrd="1" destOrd="0" presId="urn:microsoft.com/office/officeart/2005/8/layout/gear1"/>
    <dgm:cxn modelId="{5AD1628F-DD9A-41B2-8F36-83F370B37252}" type="presParOf" srcId="{134E8C90-1BB1-4A67-BCF1-F08B6EF46C57}" destId="{6012CA32-25CF-4332-9A7C-819454AC0358}" srcOrd="2" destOrd="0" presId="urn:microsoft.com/office/officeart/2005/8/layout/gear1"/>
    <dgm:cxn modelId="{7CDC59E8-89DA-7642-BDA7-67DF7E7629B7}" type="presParOf" srcId="{134E8C90-1BB1-4A67-BCF1-F08B6EF46C57}" destId="{DB0DC9E7-2C90-9044-83A6-BD8CD9AF0D45}" srcOrd="3" destOrd="0" presId="urn:microsoft.com/office/officeart/2005/8/layout/gear1"/>
    <dgm:cxn modelId="{258E53E3-5B4C-1541-94D5-8F60B569E878}" type="presParOf" srcId="{134E8C90-1BB1-4A67-BCF1-F08B6EF46C57}" destId="{09F379B3-D6CC-CE4C-8CFC-A725A314D32B}" srcOrd="4" destOrd="0" presId="urn:microsoft.com/office/officeart/2005/8/layout/gear1"/>
    <dgm:cxn modelId="{0AE3B44B-DC4F-EA45-ACE3-6EABE78262FF}" type="presParOf" srcId="{134E8C90-1BB1-4A67-BCF1-F08B6EF46C57}" destId="{AA28BED4-207F-0B44-B7A4-262E5AE1A51C}" srcOrd="5" destOrd="0" presId="urn:microsoft.com/office/officeart/2005/8/layout/gear1"/>
    <dgm:cxn modelId="{33E2491B-421C-1545-8E32-7E1EAC72D4EF}" type="presParOf" srcId="{134E8C90-1BB1-4A67-BCF1-F08B6EF46C57}" destId="{0B7621EC-1FFD-4D99-B80A-D1C45F10BF10}" srcOrd="6" destOrd="0" presId="urn:microsoft.com/office/officeart/2005/8/layout/gear1"/>
    <dgm:cxn modelId="{133CB684-E7D2-F243-B0E2-65C786EC5E02}" type="presParOf" srcId="{134E8C90-1BB1-4A67-BCF1-F08B6EF46C57}" destId="{75D5B253-87F7-4867-B2D7-C010D6871010}" srcOrd="7" destOrd="0" presId="urn:microsoft.com/office/officeart/2005/8/layout/gear1"/>
    <dgm:cxn modelId="{18A30CA7-89F4-5249-90D1-1849C0A81D2C}" type="presParOf" srcId="{134E8C90-1BB1-4A67-BCF1-F08B6EF46C57}" destId="{360B7F0F-F874-4643-85F8-2945F5CF62F0}" srcOrd="8" destOrd="0" presId="urn:microsoft.com/office/officeart/2005/8/layout/gear1"/>
    <dgm:cxn modelId="{16DFC563-2EDE-F646-AAE7-7BC1B0F04556}" type="presParOf" srcId="{134E8C90-1BB1-4A67-BCF1-F08B6EF46C57}" destId="{A99BB5F1-3455-4152-BE4A-AB91BE021FE7}" srcOrd="9" destOrd="0" presId="urn:microsoft.com/office/officeart/2005/8/layout/gear1"/>
    <dgm:cxn modelId="{DF2D0737-57C4-48CD-B498-6AF13DBCC829}" type="presParOf" srcId="{134E8C90-1BB1-4A67-BCF1-F08B6EF46C57}" destId="{7A4BCB3F-E629-487A-A4C1-4387C0A1905E}" srcOrd="10" destOrd="0" presId="urn:microsoft.com/office/officeart/2005/8/layout/gear1"/>
    <dgm:cxn modelId="{E3EEF7CB-B4E9-DA41-ABD4-14AC5D7E2E9C}" type="presParOf" srcId="{134E8C90-1BB1-4A67-BCF1-F08B6EF46C57}" destId="{AA3259D8-B68E-E546-B841-7C0860ADCAE7}" srcOrd="11" destOrd="0" presId="urn:microsoft.com/office/officeart/2005/8/layout/gear1"/>
    <dgm:cxn modelId="{F743F898-C823-5D45-A9FA-4F7B7A21B21B}" type="presParOf" srcId="{134E8C90-1BB1-4A67-BCF1-F08B6EF46C57}" destId="{CAB7A39C-3EFB-40E8-BE73-4E90EF03084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40DF9-D49E-4AB1-B777-B52FDCFCF338}" type="doc">
      <dgm:prSet loTypeId="urn:microsoft.com/office/officeart/2005/8/layout/gear1" loCatId="relationship" qsTypeId="urn:microsoft.com/office/officeart/2005/8/quickstyle/simple1#2" qsCatId="simple" csTypeId="urn:microsoft.com/office/officeart/2005/8/colors/accent1_2#2" csCatId="accent1" phldr="1"/>
      <dgm:spPr/>
    </dgm:pt>
    <dgm:pt modelId="{59862704-CFCE-498B-B6C8-DC554F33C03B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Evaluation </a:t>
          </a:r>
          <a:r>
            <a:rPr lang="de-CH" dirty="0" err="1" smtClean="0">
              <a:solidFill>
                <a:schemeClr val="tx1"/>
              </a:solidFill>
            </a:rPr>
            <a:t>of</a:t>
          </a:r>
          <a:r>
            <a:rPr lang="de-CH" dirty="0" smtClean="0">
              <a:solidFill>
                <a:schemeClr val="tx1"/>
              </a:solidFill>
            </a:rPr>
            <a:t> </a:t>
          </a:r>
          <a:r>
            <a:rPr lang="de-CH" dirty="0" err="1" smtClean="0">
              <a:solidFill>
                <a:schemeClr val="tx1"/>
              </a:solidFill>
            </a:rPr>
            <a:t>projects</a:t>
          </a:r>
          <a:endParaRPr lang="de-CH" dirty="0">
            <a:solidFill>
              <a:schemeClr val="tx1"/>
            </a:solidFill>
          </a:endParaRPr>
        </a:p>
      </dgm:t>
    </dgm:pt>
    <dgm:pt modelId="{ABEB863E-6855-4E77-B75C-A7FA13E64B0B}" type="parTrans" cxnId="{D4172443-A278-43BE-B337-C99D7BBBAEDE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151C032E-B36B-49D2-9332-FC0373A5105B}" type="sibTrans" cxnId="{D4172443-A278-43BE-B337-C99D7BBBAEDE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C01FF349-5345-43BE-866C-8C09D0BB21B2}">
      <dgm:prSet phldrT="[Text]" custT="1"/>
      <dgm:spPr/>
      <dgm:t>
        <a:bodyPr/>
        <a:lstStyle/>
        <a:p>
          <a:r>
            <a:rPr lang="de-CH" sz="1800" dirty="0" err="1" smtClean="0">
              <a:solidFill>
                <a:schemeClr val="tx1"/>
              </a:solidFill>
            </a:rPr>
            <a:t>Knowledge</a:t>
          </a:r>
          <a:r>
            <a:rPr lang="de-CH" sz="1800" dirty="0" smtClean="0">
              <a:solidFill>
                <a:schemeClr val="tx1"/>
              </a:solidFill>
            </a:rPr>
            <a:t> </a:t>
          </a:r>
          <a:r>
            <a:rPr lang="de-CH" sz="1800" dirty="0" err="1" smtClean="0">
              <a:solidFill>
                <a:schemeClr val="tx1"/>
              </a:solidFill>
            </a:rPr>
            <a:t>transfer</a:t>
          </a:r>
          <a:endParaRPr lang="de-CH" sz="1800" dirty="0">
            <a:solidFill>
              <a:schemeClr val="tx1"/>
            </a:solidFill>
          </a:endParaRPr>
        </a:p>
      </dgm:t>
    </dgm:pt>
    <dgm:pt modelId="{B4E4366C-B8B9-47D7-889F-920B3C2E6919}" type="parTrans" cxnId="{042D2D94-17B7-4D6E-A009-22D854F1B09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7643BBC4-DAD8-4F5C-9625-B8928E9BD414}" type="sibTrans" cxnId="{042D2D94-17B7-4D6E-A009-22D854F1B09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79DBCA88-5A2B-4483-8F8E-8BCC559F4D14}">
      <dgm:prSet phldrT="[Text]" custT="1"/>
      <dgm:spPr/>
      <dgm:t>
        <a:bodyPr/>
        <a:lstStyle/>
        <a:p>
          <a:r>
            <a:rPr lang="de-CH" sz="1800" dirty="0" smtClean="0">
              <a:solidFill>
                <a:schemeClr val="tx1"/>
              </a:solidFill>
            </a:rPr>
            <a:t>Project </a:t>
          </a:r>
          <a:r>
            <a:rPr lang="de-CH" sz="1800" dirty="0" err="1" smtClean="0">
              <a:solidFill>
                <a:schemeClr val="tx1"/>
              </a:solidFill>
            </a:rPr>
            <a:t>management</a:t>
          </a:r>
          <a:r>
            <a:rPr lang="de-CH" sz="1800" dirty="0" smtClean="0">
              <a:solidFill>
                <a:schemeClr val="tx1"/>
              </a:solidFill>
            </a:rPr>
            <a:t> </a:t>
          </a:r>
          <a:r>
            <a:rPr lang="de-CH" sz="1800" dirty="0" err="1" smtClean="0">
              <a:solidFill>
                <a:schemeClr val="tx1"/>
              </a:solidFill>
            </a:rPr>
            <a:t>support</a:t>
          </a:r>
          <a:endParaRPr lang="de-CH" sz="1800" dirty="0">
            <a:solidFill>
              <a:schemeClr val="tx1"/>
            </a:solidFill>
          </a:endParaRPr>
        </a:p>
      </dgm:t>
    </dgm:pt>
    <dgm:pt modelId="{4D5EDD0A-E1D9-4D30-BE95-35E513631628}" type="sibTrans" cxnId="{5DB75E62-E4F6-409E-84D3-DE7D68AEAF52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48DC910D-DE5D-4F4D-AAB9-5B1CDF366353}" type="parTrans" cxnId="{5DB75E62-E4F6-409E-84D3-DE7D68AEAF52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4D9710AB-470B-4956-ACFC-5A5C3F269D6E}" type="pres">
      <dgm:prSet presAssocID="{54240DF9-D49E-4AB1-B777-B52FDCFCF3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A88413-7AC4-407C-B01D-C5361801303D}" type="pres">
      <dgm:prSet presAssocID="{79DBCA88-5A2B-4483-8F8E-8BCC559F4D14}" presName="gear1" presStyleLbl="node1" presStyleIdx="0" presStyleCnt="3" custScaleX="109095" custScaleY="108747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8257815-E9FD-4AE9-A30D-5D05C44EB73A}" type="pres">
      <dgm:prSet presAssocID="{79DBCA88-5A2B-4483-8F8E-8BCC559F4D14}" presName="gear1srcNode" presStyleLbl="node1" presStyleIdx="0" presStyleCnt="3"/>
      <dgm:spPr/>
      <dgm:t>
        <a:bodyPr/>
        <a:lstStyle/>
        <a:p>
          <a:endParaRPr lang="de-CH"/>
        </a:p>
      </dgm:t>
    </dgm:pt>
    <dgm:pt modelId="{2210C911-3FBB-4A30-BB84-EAA263257353}" type="pres">
      <dgm:prSet presAssocID="{79DBCA88-5A2B-4483-8F8E-8BCC559F4D14}" presName="gear1dstNode" presStyleLbl="node1" presStyleIdx="0" presStyleCnt="3"/>
      <dgm:spPr/>
      <dgm:t>
        <a:bodyPr/>
        <a:lstStyle/>
        <a:p>
          <a:endParaRPr lang="de-CH"/>
        </a:p>
      </dgm:t>
    </dgm:pt>
    <dgm:pt modelId="{418ED7D7-1847-48D4-AB9C-6D21F9F2EFB2}" type="pres">
      <dgm:prSet presAssocID="{59862704-CFCE-498B-B6C8-DC554F33C03B}" presName="gear2" presStyleLbl="node1" presStyleIdx="1" presStyleCnt="3" custLinFactNeighborX="-13952" custLinFactNeighborY="799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635171E-FC77-4B70-91EB-725EA76FC9F3}" type="pres">
      <dgm:prSet presAssocID="{59862704-CFCE-498B-B6C8-DC554F33C03B}" presName="gear2srcNode" presStyleLbl="node1" presStyleIdx="1" presStyleCnt="3"/>
      <dgm:spPr/>
      <dgm:t>
        <a:bodyPr/>
        <a:lstStyle/>
        <a:p>
          <a:endParaRPr lang="de-CH"/>
        </a:p>
      </dgm:t>
    </dgm:pt>
    <dgm:pt modelId="{A7D02D5E-EE70-4490-AAB8-87959F239C4E}" type="pres">
      <dgm:prSet presAssocID="{59862704-CFCE-498B-B6C8-DC554F33C03B}" presName="gear2dstNode" presStyleLbl="node1" presStyleIdx="1" presStyleCnt="3"/>
      <dgm:spPr/>
      <dgm:t>
        <a:bodyPr/>
        <a:lstStyle/>
        <a:p>
          <a:endParaRPr lang="de-CH"/>
        </a:p>
      </dgm:t>
    </dgm:pt>
    <dgm:pt modelId="{FD35931A-1285-4AED-B274-FF21EC3566FE}" type="pres">
      <dgm:prSet presAssocID="{C01FF349-5345-43BE-866C-8C09D0BB21B2}" presName="gear3" presStyleLbl="node1" presStyleIdx="2" presStyleCnt="3" custScaleX="134663" custScaleY="132096" custLinFactNeighborX="6130" custLinFactNeighborY="-9827"/>
      <dgm:spPr/>
      <dgm:t>
        <a:bodyPr/>
        <a:lstStyle/>
        <a:p>
          <a:endParaRPr lang="de-CH"/>
        </a:p>
      </dgm:t>
    </dgm:pt>
    <dgm:pt modelId="{B488C006-5266-41B3-B91E-D61DFA3AD4B7}" type="pres">
      <dgm:prSet presAssocID="{C01FF349-5345-43BE-866C-8C09D0BB21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9164C59-F628-4545-B437-CB27FE2484AD}" type="pres">
      <dgm:prSet presAssocID="{C01FF349-5345-43BE-866C-8C09D0BB21B2}" presName="gear3srcNode" presStyleLbl="node1" presStyleIdx="2" presStyleCnt="3"/>
      <dgm:spPr/>
      <dgm:t>
        <a:bodyPr/>
        <a:lstStyle/>
        <a:p>
          <a:endParaRPr lang="de-CH"/>
        </a:p>
      </dgm:t>
    </dgm:pt>
    <dgm:pt modelId="{518AF2B0-D6BD-491C-8AEF-9479384725CF}" type="pres">
      <dgm:prSet presAssocID="{C01FF349-5345-43BE-866C-8C09D0BB21B2}" presName="gear3dstNode" presStyleLbl="node1" presStyleIdx="2" presStyleCnt="3"/>
      <dgm:spPr/>
      <dgm:t>
        <a:bodyPr/>
        <a:lstStyle/>
        <a:p>
          <a:endParaRPr lang="de-CH"/>
        </a:p>
      </dgm:t>
    </dgm:pt>
    <dgm:pt modelId="{C3258D35-6D67-4FF2-9E2B-A030F1DC13DC}" type="pres">
      <dgm:prSet presAssocID="{4D5EDD0A-E1D9-4D30-BE95-35E513631628}" presName="connector1" presStyleLbl="sibTrans2D1" presStyleIdx="0" presStyleCnt="3" custLinFactX="-53463" custLinFactNeighborX="-100000" custLinFactNeighborY="10079"/>
      <dgm:spPr/>
      <dgm:t>
        <a:bodyPr/>
        <a:lstStyle/>
        <a:p>
          <a:endParaRPr lang="de-CH"/>
        </a:p>
      </dgm:t>
    </dgm:pt>
    <dgm:pt modelId="{244E7D23-B318-47A4-8BC6-058426209ADF}" type="pres">
      <dgm:prSet presAssocID="{151C032E-B36B-49D2-9332-FC0373A5105B}" presName="connector2" presStyleLbl="sibTrans2D1" presStyleIdx="1" presStyleCnt="3" custLinFactX="-19032" custLinFactNeighborX="-100000" custLinFactNeighborY="8"/>
      <dgm:spPr/>
      <dgm:t>
        <a:bodyPr/>
        <a:lstStyle/>
        <a:p>
          <a:endParaRPr lang="de-CH"/>
        </a:p>
      </dgm:t>
    </dgm:pt>
    <dgm:pt modelId="{961772A1-62F0-49FD-9E2C-606F5844D749}" type="pres">
      <dgm:prSet presAssocID="{7643BBC4-DAD8-4F5C-9625-B8928E9BD414}" presName="connector3" presStyleLbl="sibTrans2D1" presStyleIdx="2" presStyleCnt="3" custAng="921421" custLinFactNeighborX="-10372" custLinFactNeighborY="1755"/>
      <dgm:spPr/>
      <dgm:t>
        <a:bodyPr/>
        <a:lstStyle/>
        <a:p>
          <a:endParaRPr lang="de-CH"/>
        </a:p>
      </dgm:t>
    </dgm:pt>
  </dgm:ptLst>
  <dgm:cxnLst>
    <dgm:cxn modelId="{746B350A-CB9E-49CF-9EA7-ACE741F34392}" type="presOf" srcId="{7643BBC4-DAD8-4F5C-9625-B8928E9BD414}" destId="{961772A1-62F0-49FD-9E2C-606F5844D749}" srcOrd="0" destOrd="0" presId="urn:microsoft.com/office/officeart/2005/8/layout/gear1"/>
    <dgm:cxn modelId="{9D732239-3530-466F-9316-486B0A4A0B77}" type="presOf" srcId="{C01FF349-5345-43BE-866C-8C09D0BB21B2}" destId="{B488C006-5266-41B3-B91E-D61DFA3AD4B7}" srcOrd="1" destOrd="0" presId="urn:microsoft.com/office/officeart/2005/8/layout/gear1"/>
    <dgm:cxn modelId="{2B1026C2-8AB1-4478-8024-69285AB64F77}" type="presOf" srcId="{C01FF349-5345-43BE-866C-8C09D0BB21B2}" destId="{518AF2B0-D6BD-491C-8AEF-9479384725CF}" srcOrd="3" destOrd="0" presId="urn:microsoft.com/office/officeart/2005/8/layout/gear1"/>
    <dgm:cxn modelId="{541E7C54-4B34-41EF-BAEA-E0F28C8B11C6}" type="presOf" srcId="{79DBCA88-5A2B-4483-8F8E-8BCC559F4D14}" destId="{68257815-E9FD-4AE9-A30D-5D05C44EB73A}" srcOrd="1" destOrd="0" presId="urn:microsoft.com/office/officeart/2005/8/layout/gear1"/>
    <dgm:cxn modelId="{A280F7DE-8925-4CDF-ACDD-1E4CC0047765}" type="presOf" srcId="{59862704-CFCE-498B-B6C8-DC554F33C03B}" destId="{A7D02D5E-EE70-4490-AAB8-87959F239C4E}" srcOrd="2" destOrd="0" presId="urn:microsoft.com/office/officeart/2005/8/layout/gear1"/>
    <dgm:cxn modelId="{25E1CCFE-9BAE-4D8E-9132-58428B20E1F5}" type="presOf" srcId="{151C032E-B36B-49D2-9332-FC0373A5105B}" destId="{244E7D23-B318-47A4-8BC6-058426209ADF}" srcOrd="0" destOrd="0" presId="urn:microsoft.com/office/officeart/2005/8/layout/gear1"/>
    <dgm:cxn modelId="{3E9AEFCE-E806-4EB4-8912-A0691551F937}" type="presOf" srcId="{79DBCA88-5A2B-4483-8F8E-8BCC559F4D14}" destId="{24A88413-7AC4-407C-B01D-C5361801303D}" srcOrd="0" destOrd="0" presId="urn:microsoft.com/office/officeart/2005/8/layout/gear1"/>
    <dgm:cxn modelId="{D4172443-A278-43BE-B337-C99D7BBBAEDE}" srcId="{54240DF9-D49E-4AB1-B777-B52FDCFCF338}" destId="{59862704-CFCE-498B-B6C8-DC554F33C03B}" srcOrd="1" destOrd="0" parTransId="{ABEB863E-6855-4E77-B75C-A7FA13E64B0B}" sibTransId="{151C032E-B36B-49D2-9332-FC0373A5105B}"/>
    <dgm:cxn modelId="{2ECB787B-C74B-48DE-A024-0C043EE89776}" type="presOf" srcId="{79DBCA88-5A2B-4483-8F8E-8BCC559F4D14}" destId="{2210C911-3FBB-4A30-BB84-EAA263257353}" srcOrd="2" destOrd="0" presId="urn:microsoft.com/office/officeart/2005/8/layout/gear1"/>
    <dgm:cxn modelId="{5DB75E62-E4F6-409E-84D3-DE7D68AEAF52}" srcId="{54240DF9-D49E-4AB1-B777-B52FDCFCF338}" destId="{79DBCA88-5A2B-4483-8F8E-8BCC559F4D14}" srcOrd="0" destOrd="0" parTransId="{48DC910D-DE5D-4F4D-AAB9-5B1CDF366353}" sibTransId="{4D5EDD0A-E1D9-4D30-BE95-35E513631628}"/>
    <dgm:cxn modelId="{1BC46532-9F00-48BD-A1D4-6042300C788E}" type="presOf" srcId="{4D5EDD0A-E1D9-4D30-BE95-35E513631628}" destId="{C3258D35-6D67-4FF2-9E2B-A030F1DC13DC}" srcOrd="0" destOrd="0" presId="urn:microsoft.com/office/officeart/2005/8/layout/gear1"/>
    <dgm:cxn modelId="{F3448BAE-457B-45EC-ACEC-01766B131AB7}" type="presOf" srcId="{54240DF9-D49E-4AB1-B777-B52FDCFCF338}" destId="{4D9710AB-470B-4956-ACFC-5A5C3F269D6E}" srcOrd="0" destOrd="0" presId="urn:microsoft.com/office/officeart/2005/8/layout/gear1"/>
    <dgm:cxn modelId="{83AA67DC-3939-4473-8129-BFA4AEB47D9E}" type="presOf" srcId="{C01FF349-5345-43BE-866C-8C09D0BB21B2}" destId="{FD35931A-1285-4AED-B274-FF21EC3566FE}" srcOrd="0" destOrd="0" presId="urn:microsoft.com/office/officeart/2005/8/layout/gear1"/>
    <dgm:cxn modelId="{628E9F8A-FDF0-4381-9444-A940B588811D}" type="presOf" srcId="{C01FF349-5345-43BE-866C-8C09D0BB21B2}" destId="{39164C59-F628-4545-B437-CB27FE2484AD}" srcOrd="2" destOrd="0" presId="urn:microsoft.com/office/officeart/2005/8/layout/gear1"/>
    <dgm:cxn modelId="{042D2D94-17B7-4D6E-A009-22D854F1B097}" srcId="{54240DF9-D49E-4AB1-B777-B52FDCFCF338}" destId="{C01FF349-5345-43BE-866C-8C09D0BB21B2}" srcOrd="2" destOrd="0" parTransId="{B4E4366C-B8B9-47D7-889F-920B3C2E6919}" sibTransId="{7643BBC4-DAD8-4F5C-9625-B8928E9BD414}"/>
    <dgm:cxn modelId="{CA150140-2E75-4993-84BE-41AED239A46C}" type="presOf" srcId="{59862704-CFCE-498B-B6C8-DC554F33C03B}" destId="{418ED7D7-1847-48D4-AB9C-6D21F9F2EFB2}" srcOrd="0" destOrd="0" presId="urn:microsoft.com/office/officeart/2005/8/layout/gear1"/>
    <dgm:cxn modelId="{6BF20743-7B09-45C8-9B66-DC24EA46E4C5}" type="presOf" srcId="{59862704-CFCE-498B-B6C8-DC554F33C03B}" destId="{E635171E-FC77-4B70-91EB-725EA76FC9F3}" srcOrd="1" destOrd="0" presId="urn:microsoft.com/office/officeart/2005/8/layout/gear1"/>
    <dgm:cxn modelId="{D946D751-6A87-4565-BF56-89D4BC6E89C9}" type="presParOf" srcId="{4D9710AB-470B-4956-ACFC-5A5C3F269D6E}" destId="{24A88413-7AC4-407C-B01D-C5361801303D}" srcOrd="0" destOrd="0" presId="urn:microsoft.com/office/officeart/2005/8/layout/gear1"/>
    <dgm:cxn modelId="{F2D7BE69-9DDD-49B0-91BB-A428FD894F85}" type="presParOf" srcId="{4D9710AB-470B-4956-ACFC-5A5C3F269D6E}" destId="{68257815-E9FD-4AE9-A30D-5D05C44EB73A}" srcOrd="1" destOrd="0" presId="urn:microsoft.com/office/officeart/2005/8/layout/gear1"/>
    <dgm:cxn modelId="{F0730EE9-377A-4389-A1D8-84CA45F010DA}" type="presParOf" srcId="{4D9710AB-470B-4956-ACFC-5A5C3F269D6E}" destId="{2210C911-3FBB-4A30-BB84-EAA263257353}" srcOrd="2" destOrd="0" presId="urn:microsoft.com/office/officeart/2005/8/layout/gear1"/>
    <dgm:cxn modelId="{D90F8199-0DA7-4938-9A59-8FA1D53E4C91}" type="presParOf" srcId="{4D9710AB-470B-4956-ACFC-5A5C3F269D6E}" destId="{418ED7D7-1847-48D4-AB9C-6D21F9F2EFB2}" srcOrd="3" destOrd="0" presId="urn:microsoft.com/office/officeart/2005/8/layout/gear1"/>
    <dgm:cxn modelId="{AD4CA887-F139-4C8B-8006-15738516BFB2}" type="presParOf" srcId="{4D9710AB-470B-4956-ACFC-5A5C3F269D6E}" destId="{E635171E-FC77-4B70-91EB-725EA76FC9F3}" srcOrd="4" destOrd="0" presId="urn:microsoft.com/office/officeart/2005/8/layout/gear1"/>
    <dgm:cxn modelId="{CDB5369C-5FF4-4575-AE88-46168FCAAD7C}" type="presParOf" srcId="{4D9710AB-470B-4956-ACFC-5A5C3F269D6E}" destId="{A7D02D5E-EE70-4490-AAB8-87959F239C4E}" srcOrd="5" destOrd="0" presId="urn:microsoft.com/office/officeart/2005/8/layout/gear1"/>
    <dgm:cxn modelId="{7263DEA0-FEEF-4E2E-AA04-23CA697B0D9D}" type="presParOf" srcId="{4D9710AB-470B-4956-ACFC-5A5C3F269D6E}" destId="{FD35931A-1285-4AED-B274-FF21EC3566FE}" srcOrd="6" destOrd="0" presId="urn:microsoft.com/office/officeart/2005/8/layout/gear1"/>
    <dgm:cxn modelId="{67C14933-1D1B-48F7-952C-9B74E97489A3}" type="presParOf" srcId="{4D9710AB-470B-4956-ACFC-5A5C3F269D6E}" destId="{B488C006-5266-41B3-B91E-D61DFA3AD4B7}" srcOrd="7" destOrd="0" presId="urn:microsoft.com/office/officeart/2005/8/layout/gear1"/>
    <dgm:cxn modelId="{59B10F2E-5748-468A-8798-E059B6D0F7A0}" type="presParOf" srcId="{4D9710AB-470B-4956-ACFC-5A5C3F269D6E}" destId="{39164C59-F628-4545-B437-CB27FE2484AD}" srcOrd="8" destOrd="0" presId="urn:microsoft.com/office/officeart/2005/8/layout/gear1"/>
    <dgm:cxn modelId="{EFE9E73C-659C-48D3-84C2-35073E4E890C}" type="presParOf" srcId="{4D9710AB-470B-4956-ACFC-5A5C3F269D6E}" destId="{518AF2B0-D6BD-491C-8AEF-9479384725CF}" srcOrd="9" destOrd="0" presId="urn:microsoft.com/office/officeart/2005/8/layout/gear1"/>
    <dgm:cxn modelId="{CE3248D0-177C-4F1D-9E61-9E807B20BD01}" type="presParOf" srcId="{4D9710AB-470B-4956-ACFC-5A5C3F269D6E}" destId="{C3258D35-6D67-4FF2-9E2B-A030F1DC13DC}" srcOrd="10" destOrd="0" presId="urn:microsoft.com/office/officeart/2005/8/layout/gear1"/>
    <dgm:cxn modelId="{DEDF66CF-FB54-4163-908E-40EA24EF0B7B}" type="presParOf" srcId="{4D9710AB-470B-4956-ACFC-5A5C3F269D6E}" destId="{244E7D23-B318-47A4-8BC6-058426209ADF}" srcOrd="11" destOrd="0" presId="urn:microsoft.com/office/officeart/2005/8/layout/gear1"/>
    <dgm:cxn modelId="{DD9369EC-0C76-466E-880C-9792773CEFFA}" type="presParOf" srcId="{4D9710AB-470B-4956-ACFC-5A5C3F269D6E}" destId="{961772A1-62F0-49FD-9E2C-606F5844D74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6CA33-3907-4653-B39B-8F37ADFAB94D}" type="doc">
      <dgm:prSet loTypeId="urn:microsoft.com/office/officeart/2005/8/layout/gear1" loCatId="cycle" qsTypeId="urn:microsoft.com/office/officeart/2005/8/quickstyle/simple1#3" qsCatId="simple" csTypeId="urn:microsoft.com/office/officeart/2005/8/colors/accent1_2#3" csCatId="accent1" phldr="1"/>
      <dgm:spPr/>
    </dgm:pt>
    <dgm:pt modelId="{812C0130-CC4C-4395-843C-9A04C53AC281}">
      <dgm:prSet phldrT="[Text]" custT="1"/>
      <dgm:spPr/>
      <dgm:t>
        <a:bodyPr/>
        <a:lstStyle/>
        <a:p>
          <a:r>
            <a:rPr lang="de-CH" sz="1800" dirty="0" smtClean="0">
              <a:solidFill>
                <a:schemeClr val="tx1"/>
              </a:solidFill>
            </a:rPr>
            <a:t>Development </a:t>
          </a:r>
          <a:r>
            <a:rPr lang="de-CH" sz="1800" dirty="0" err="1" smtClean="0">
              <a:solidFill>
                <a:schemeClr val="tx1"/>
              </a:solidFill>
            </a:rPr>
            <a:t>strategies</a:t>
          </a:r>
          <a:endParaRPr lang="de-CH" sz="1800" dirty="0">
            <a:solidFill>
              <a:schemeClr val="tx1"/>
            </a:solidFill>
          </a:endParaRPr>
        </a:p>
      </dgm:t>
    </dgm:pt>
    <dgm:pt modelId="{D98F298F-8A0C-4BC8-915C-4B00087F2659}" type="parTrans" cxnId="{D7208829-F402-4771-B992-AF476484E64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89ED7D1D-E185-488E-96CD-9812C499CC60}" type="sibTrans" cxnId="{D7208829-F402-4771-B992-AF476484E64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C97FEEB0-F897-4226-9905-7D08BFD50EA3}">
      <dgm:prSet phldrT="[Text]" custT="1"/>
      <dgm:spPr/>
      <dgm:t>
        <a:bodyPr/>
        <a:lstStyle/>
        <a:p>
          <a:r>
            <a:rPr lang="de-CH" sz="1300" dirty="0" smtClean="0">
              <a:solidFill>
                <a:schemeClr val="tx1"/>
              </a:solidFill>
            </a:rPr>
            <a:t>Networking</a:t>
          </a:r>
          <a:endParaRPr lang="de-CH" sz="1300" dirty="0">
            <a:solidFill>
              <a:schemeClr val="tx1"/>
            </a:solidFill>
          </a:endParaRPr>
        </a:p>
      </dgm:t>
    </dgm:pt>
    <dgm:pt modelId="{647DE8EB-E3E9-47AA-A00B-6FDE72329AEB}" type="parTrans" cxnId="{2AFF2553-0307-4967-882A-C3043FE997E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AFEFB1BA-948D-46EF-80A1-423D6697D879}" type="sibTrans" cxnId="{2AFF2553-0307-4967-882A-C3043FE997E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ED87D067-EBFA-4AFF-BF09-BCD36D273B31}">
      <dgm:prSet phldrT="[Text]" custT="1"/>
      <dgm:spPr/>
      <dgm:t>
        <a:bodyPr/>
        <a:lstStyle/>
        <a:p>
          <a:r>
            <a:rPr lang="de-CH" sz="1300" dirty="0" smtClean="0">
              <a:solidFill>
                <a:schemeClr val="tx1"/>
              </a:solidFill>
            </a:rPr>
            <a:t>Communication</a:t>
          </a:r>
          <a:endParaRPr lang="de-CH" sz="1300" dirty="0">
            <a:solidFill>
              <a:schemeClr val="tx1"/>
            </a:solidFill>
          </a:endParaRPr>
        </a:p>
      </dgm:t>
    </dgm:pt>
    <dgm:pt modelId="{F19FB681-CCC5-402F-B426-73BF130B2ECF}" type="parTrans" cxnId="{85530A43-05F5-47BC-A77B-37786BDF7F13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3C8BF32F-8917-40DF-985F-68024D7EE684}" type="sibTrans" cxnId="{85530A43-05F5-47BC-A77B-37786BDF7F13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2628A239-E9F9-402B-B49A-88453BFBB95A}" type="pres">
      <dgm:prSet presAssocID="{DC26CA33-3907-4653-B39B-8F37ADFAB94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263DD14-B5FF-452F-B2A4-B8DA89B9DAB9}" type="pres">
      <dgm:prSet presAssocID="{812C0130-CC4C-4395-843C-9A04C53AC281}" presName="gear1" presStyleLbl="node1" presStyleIdx="0" presStyleCnt="3" custLinFactNeighborX="-4627" custLinFactNeighborY="765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758C563-589A-4165-BA60-5696B32CD2A0}" type="pres">
      <dgm:prSet presAssocID="{812C0130-CC4C-4395-843C-9A04C53AC281}" presName="gear1srcNode" presStyleLbl="node1" presStyleIdx="0" presStyleCnt="3"/>
      <dgm:spPr/>
      <dgm:t>
        <a:bodyPr/>
        <a:lstStyle/>
        <a:p>
          <a:endParaRPr lang="de-CH"/>
        </a:p>
      </dgm:t>
    </dgm:pt>
    <dgm:pt modelId="{80A50CA8-C21D-4CA3-9B69-2A72A30A45F0}" type="pres">
      <dgm:prSet presAssocID="{812C0130-CC4C-4395-843C-9A04C53AC281}" presName="gear1dstNode" presStyleLbl="node1" presStyleIdx="0" presStyleCnt="3"/>
      <dgm:spPr/>
      <dgm:t>
        <a:bodyPr/>
        <a:lstStyle/>
        <a:p>
          <a:endParaRPr lang="de-CH"/>
        </a:p>
      </dgm:t>
    </dgm:pt>
    <dgm:pt modelId="{CE0214E8-BE25-42A2-A578-2BF08EA8997F}" type="pres">
      <dgm:prSet presAssocID="{C97FEEB0-F897-4226-9905-7D08BFD50EA3}" presName="gear2" presStyleLbl="node1" presStyleIdx="1" presStyleCnt="3" custLinFactNeighborX="-581" custLinFactNeighborY="619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0C357FD-A79E-4434-AEBE-176F26C33862}" type="pres">
      <dgm:prSet presAssocID="{C97FEEB0-F897-4226-9905-7D08BFD50EA3}" presName="gear2srcNode" presStyleLbl="node1" presStyleIdx="1" presStyleCnt="3"/>
      <dgm:spPr/>
      <dgm:t>
        <a:bodyPr/>
        <a:lstStyle/>
        <a:p>
          <a:endParaRPr lang="de-CH"/>
        </a:p>
      </dgm:t>
    </dgm:pt>
    <dgm:pt modelId="{1DF0DE60-487E-4799-A8E4-F92A150BB724}" type="pres">
      <dgm:prSet presAssocID="{C97FEEB0-F897-4226-9905-7D08BFD50EA3}" presName="gear2dstNode" presStyleLbl="node1" presStyleIdx="1" presStyleCnt="3"/>
      <dgm:spPr/>
      <dgm:t>
        <a:bodyPr/>
        <a:lstStyle/>
        <a:p>
          <a:endParaRPr lang="de-CH"/>
        </a:p>
      </dgm:t>
    </dgm:pt>
    <dgm:pt modelId="{CD04343C-9073-41AA-BB9B-6FA121C1AD00}" type="pres">
      <dgm:prSet presAssocID="{ED87D067-EBFA-4AFF-BF09-BCD36D273B31}" presName="gear3" presStyleLbl="node1" presStyleIdx="2" presStyleCnt="3" custScaleX="124004" custScaleY="122536" custLinFactNeighborX="6264" custLinFactNeighborY="-876"/>
      <dgm:spPr/>
      <dgm:t>
        <a:bodyPr/>
        <a:lstStyle/>
        <a:p>
          <a:endParaRPr lang="de-CH"/>
        </a:p>
      </dgm:t>
    </dgm:pt>
    <dgm:pt modelId="{A546C03C-DAA8-4B0F-96FD-998DA5D1F579}" type="pres">
      <dgm:prSet presAssocID="{ED87D067-EBFA-4AFF-BF09-BCD36D273B3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B05EE4-0D88-4FE9-8208-4A8FB10E812C}" type="pres">
      <dgm:prSet presAssocID="{ED87D067-EBFA-4AFF-BF09-BCD36D273B31}" presName="gear3srcNode" presStyleLbl="node1" presStyleIdx="2" presStyleCnt="3"/>
      <dgm:spPr/>
      <dgm:t>
        <a:bodyPr/>
        <a:lstStyle/>
        <a:p>
          <a:endParaRPr lang="de-CH"/>
        </a:p>
      </dgm:t>
    </dgm:pt>
    <dgm:pt modelId="{F07BBD4C-7DF3-4A94-BF2F-02963A9D7D96}" type="pres">
      <dgm:prSet presAssocID="{ED87D067-EBFA-4AFF-BF09-BCD36D273B31}" presName="gear3dstNode" presStyleLbl="node1" presStyleIdx="2" presStyleCnt="3"/>
      <dgm:spPr/>
      <dgm:t>
        <a:bodyPr/>
        <a:lstStyle/>
        <a:p>
          <a:endParaRPr lang="de-CH"/>
        </a:p>
      </dgm:t>
    </dgm:pt>
    <dgm:pt modelId="{6E1DFC8C-1731-4335-B020-7F8997EE51D6}" type="pres">
      <dgm:prSet presAssocID="{89ED7D1D-E185-488E-96CD-9812C499CC60}" presName="connector1" presStyleLbl="sibTrans2D1" presStyleIdx="0" presStyleCnt="3" custLinFactNeighborX="26666" custLinFactNeighborY="-1806"/>
      <dgm:spPr/>
      <dgm:t>
        <a:bodyPr/>
        <a:lstStyle/>
        <a:p>
          <a:endParaRPr lang="de-CH"/>
        </a:p>
      </dgm:t>
    </dgm:pt>
    <dgm:pt modelId="{4FBB7203-69F8-465F-A519-683C4C90D8C8}" type="pres">
      <dgm:prSet presAssocID="{AFEFB1BA-948D-46EF-80A1-423D6697D879}" presName="connector2" presStyleLbl="sibTrans2D1" presStyleIdx="1" presStyleCnt="3" custAng="1042731"/>
      <dgm:spPr/>
      <dgm:t>
        <a:bodyPr/>
        <a:lstStyle/>
        <a:p>
          <a:endParaRPr lang="de-CH"/>
        </a:p>
      </dgm:t>
    </dgm:pt>
    <dgm:pt modelId="{3AFA9DD0-33E3-4816-900E-26AC9F012416}" type="pres">
      <dgm:prSet presAssocID="{3C8BF32F-8917-40DF-985F-68024D7EE684}" presName="connector3" presStyleLbl="sibTrans2D1" presStyleIdx="2" presStyleCnt="3" custAng="460655"/>
      <dgm:spPr/>
      <dgm:t>
        <a:bodyPr/>
        <a:lstStyle/>
        <a:p>
          <a:endParaRPr lang="de-CH"/>
        </a:p>
      </dgm:t>
    </dgm:pt>
  </dgm:ptLst>
  <dgm:cxnLst>
    <dgm:cxn modelId="{85530A43-05F5-47BC-A77B-37786BDF7F13}" srcId="{DC26CA33-3907-4653-B39B-8F37ADFAB94D}" destId="{ED87D067-EBFA-4AFF-BF09-BCD36D273B31}" srcOrd="2" destOrd="0" parTransId="{F19FB681-CCC5-402F-B426-73BF130B2ECF}" sibTransId="{3C8BF32F-8917-40DF-985F-68024D7EE684}"/>
    <dgm:cxn modelId="{2AFF2553-0307-4967-882A-C3043FE997E7}" srcId="{DC26CA33-3907-4653-B39B-8F37ADFAB94D}" destId="{C97FEEB0-F897-4226-9905-7D08BFD50EA3}" srcOrd="1" destOrd="0" parTransId="{647DE8EB-E3E9-47AA-A00B-6FDE72329AEB}" sibTransId="{AFEFB1BA-948D-46EF-80A1-423D6697D879}"/>
    <dgm:cxn modelId="{43DC27D4-80EE-45EA-A0DB-89336CCBAC57}" type="presOf" srcId="{812C0130-CC4C-4395-843C-9A04C53AC281}" destId="{F758C563-589A-4165-BA60-5696B32CD2A0}" srcOrd="1" destOrd="0" presId="urn:microsoft.com/office/officeart/2005/8/layout/gear1"/>
    <dgm:cxn modelId="{3CA2B8D0-94F1-4EEB-B3AB-B2F4721FE38F}" type="presOf" srcId="{C97FEEB0-F897-4226-9905-7D08BFD50EA3}" destId="{F0C357FD-A79E-4434-AEBE-176F26C33862}" srcOrd="1" destOrd="0" presId="urn:microsoft.com/office/officeart/2005/8/layout/gear1"/>
    <dgm:cxn modelId="{F5C632C9-733D-4256-B93E-97D72F7716A2}" type="presOf" srcId="{DC26CA33-3907-4653-B39B-8F37ADFAB94D}" destId="{2628A239-E9F9-402B-B49A-88453BFBB95A}" srcOrd="0" destOrd="0" presId="urn:microsoft.com/office/officeart/2005/8/layout/gear1"/>
    <dgm:cxn modelId="{4F531D75-D97A-414D-84F2-3B5ABC4F252A}" type="presOf" srcId="{ED87D067-EBFA-4AFF-BF09-BCD36D273B31}" destId="{A546C03C-DAA8-4B0F-96FD-998DA5D1F579}" srcOrd="1" destOrd="0" presId="urn:microsoft.com/office/officeart/2005/8/layout/gear1"/>
    <dgm:cxn modelId="{96FB4507-BB5B-4E9B-9C30-B4B05AB599C5}" type="presOf" srcId="{C97FEEB0-F897-4226-9905-7D08BFD50EA3}" destId="{1DF0DE60-487E-4799-A8E4-F92A150BB724}" srcOrd="2" destOrd="0" presId="urn:microsoft.com/office/officeart/2005/8/layout/gear1"/>
    <dgm:cxn modelId="{CFCA112B-B083-4A41-B0A1-CC97AA6455BF}" type="presOf" srcId="{3C8BF32F-8917-40DF-985F-68024D7EE684}" destId="{3AFA9DD0-33E3-4816-900E-26AC9F012416}" srcOrd="0" destOrd="0" presId="urn:microsoft.com/office/officeart/2005/8/layout/gear1"/>
    <dgm:cxn modelId="{B262DB1E-8E19-46EF-A51B-C0A7E3F6DD8B}" type="presOf" srcId="{89ED7D1D-E185-488E-96CD-9812C499CC60}" destId="{6E1DFC8C-1731-4335-B020-7F8997EE51D6}" srcOrd="0" destOrd="0" presId="urn:microsoft.com/office/officeart/2005/8/layout/gear1"/>
    <dgm:cxn modelId="{3926BA35-DD8A-4E22-BD36-2E3831D134A5}" type="presOf" srcId="{AFEFB1BA-948D-46EF-80A1-423D6697D879}" destId="{4FBB7203-69F8-465F-A519-683C4C90D8C8}" srcOrd="0" destOrd="0" presId="urn:microsoft.com/office/officeart/2005/8/layout/gear1"/>
    <dgm:cxn modelId="{D7208829-F402-4771-B992-AF476484E647}" srcId="{DC26CA33-3907-4653-B39B-8F37ADFAB94D}" destId="{812C0130-CC4C-4395-843C-9A04C53AC281}" srcOrd="0" destOrd="0" parTransId="{D98F298F-8A0C-4BC8-915C-4B00087F2659}" sibTransId="{89ED7D1D-E185-488E-96CD-9812C499CC60}"/>
    <dgm:cxn modelId="{0937FF85-E012-40ED-B3D5-45B5D334CB1D}" type="presOf" srcId="{ED87D067-EBFA-4AFF-BF09-BCD36D273B31}" destId="{58B05EE4-0D88-4FE9-8208-4A8FB10E812C}" srcOrd="2" destOrd="0" presId="urn:microsoft.com/office/officeart/2005/8/layout/gear1"/>
    <dgm:cxn modelId="{51F314DC-6612-4D44-9B3C-093E7756B961}" type="presOf" srcId="{812C0130-CC4C-4395-843C-9A04C53AC281}" destId="{80A50CA8-C21D-4CA3-9B69-2A72A30A45F0}" srcOrd="2" destOrd="0" presId="urn:microsoft.com/office/officeart/2005/8/layout/gear1"/>
    <dgm:cxn modelId="{ECF7F937-F675-41AA-9B28-3F8E4B992BEE}" type="presOf" srcId="{C97FEEB0-F897-4226-9905-7D08BFD50EA3}" destId="{CE0214E8-BE25-42A2-A578-2BF08EA8997F}" srcOrd="0" destOrd="0" presId="urn:microsoft.com/office/officeart/2005/8/layout/gear1"/>
    <dgm:cxn modelId="{4523E4AB-E056-4D6F-A200-6D7187EEE509}" type="presOf" srcId="{ED87D067-EBFA-4AFF-BF09-BCD36D273B31}" destId="{CD04343C-9073-41AA-BB9B-6FA121C1AD00}" srcOrd="0" destOrd="0" presId="urn:microsoft.com/office/officeart/2005/8/layout/gear1"/>
    <dgm:cxn modelId="{89498A80-EEC9-482F-8058-DB50180A2DE6}" type="presOf" srcId="{ED87D067-EBFA-4AFF-BF09-BCD36D273B31}" destId="{F07BBD4C-7DF3-4A94-BF2F-02963A9D7D96}" srcOrd="3" destOrd="0" presId="urn:microsoft.com/office/officeart/2005/8/layout/gear1"/>
    <dgm:cxn modelId="{6D60160C-D549-41DC-9BC9-5BB8273B4A55}" type="presOf" srcId="{812C0130-CC4C-4395-843C-9A04C53AC281}" destId="{A263DD14-B5FF-452F-B2A4-B8DA89B9DAB9}" srcOrd="0" destOrd="0" presId="urn:microsoft.com/office/officeart/2005/8/layout/gear1"/>
    <dgm:cxn modelId="{B21D4AD2-D41C-4E62-91D8-10532E50A488}" type="presParOf" srcId="{2628A239-E9F9-402B-B49A-88453BFBB95A}" destId="{A263DD14-B5FF-452F-B2A4-B8DA89B9DAB9}" srcOrd="0" destOrd="0" presId="urn:microsoft.com/office/officeart/2005/8/layout/gear1"/>
    <dgm:cxn modelId="{19D9C60D-8E11-4FE1-A4C6-288FE62CF907}" type="presParOf" srcId="{2628A239-E9F9-402B-B49A-88453BFBB95A}" destId="{F758C563-589A-4165-BA60-5696B32CD2A0}" srcOrd="1" destOrd="0" presId="urn:microsoft.com/office/officeart/2005/8/layout/gear1"/>
    <dgm:cxn modelId="{CA23B62D-58CE-4ADA-899B-5CF48E5CD998}" type="presParOf" srcId="{2628A239-E9F9-402B-B49A-88453BFBB95A}" destId="{80A50CA8-C21D-4CA3-9B69-2A72A30A45F0}" srcOrd="2" destOrd="0" presId="urn:microsoft.com/office/officeart/2005/8/layout/gear1"/>
    <dgm:cxn modelId="{4151DC9A-358A-446C-BFA6-BBDE7585933A}" type="presParOf" srcId="{2628A239-E9F9-402B-B49A-88453BFBB95A}" destId="{CE0214E8-BE25-42A2-A578-2BF08EA8997F}" srcOrd="3" destOrd="0" presId="urn:microsoft.com/office/officeart/2005/8/layout/gear1"/>
    <dgm:cxn modelId="{B132EFBF-8DC8-4FBC-A0D6-E01E254442D8}" type="presParOf" srcId="{2628A239-E9F9-402B-B49A-88453BFBB95A}" destId="{F0C357FD-A79E-4434-AEBE-176F26C33862}" srcOrd="4" destOrd="0" presId="urn:microsoft.com/office/officeart/2005/8/layout/gear1"/>
    <dgm:cxn modelId="{FBFFCF87-2A0A-482A-957D-E699AF813871}" type="presParOf" srcId="{2628A239-E9F9-402B-B49A-88453BFBB95A}" destId="{1DF0DE60-487E-4799-A8E4-F92A150BB724}" srcOrd="5" destOrd="0" presId="urn:microsoft.com/office/officeart/2005/8/layout/gear1"/>
    <dgm:cxn modelId="{6A3CADB2-4908-4014-9325-8445423CD694}" type="presParOf" srcId="{2628A239-E9F9-402B-B49A-88453BFBB95A}" destId="{CD04343C-9073-41AA-BB9B-6FA121C1AD00}" srcOrd="6" destOrd="0" presId="urn:microsoft.com/office/officeart/2005/8/layout/gear1"/>
    <dgm:cxn modelId="{8F482570-68B7-4FE5-9074-894C94CC12A2}" type="presParOf" srcId="{2628A239-E9F9-402B-B49A-88453BFBB95A}" destId="{A546C03C-DAA8-4B0F-96FD-998DA5D1F579}" srcOrd="7" destOrd="0" presId="urn:microsoft.com/office/officeart/2005/8/layout/gear1"/>
    <dgm:cxn modelId="{72FA5B14-ECA9-4E36-8CB6-22CF3EB5D0CB}" type="presParOf" srcId="{2628A239-E9F9-402B-B49A-88453BFBB95A}" destId="{58B05EE4-0D88-4FE9-8208-4A8FB10E812C}" srcOrd="8" destOrd="0" presId="urn:microsoft.com/office/officeart/2005/8/layout/gear1"/>
    <dgm:cxn modelId="{3AF5FB02-520C-49D7-960C-DF78720F7B32}" type="presParOf" srcId="{2628A239-E9F9-402B-B49A-88453BFBB95A}" destId="{F07BBD4C-7DF3-4A94-BF2F-02963A9D7D96}" srcOrd="9" destOrd="0" presId="urn:microsoft.com/office/officeart/2005/8/layout/gear1"/>
    <dgm:cxn modelId="{CAEFCAA3-9BCD-4316-9155-7F3E5CF80576}" type="presParOf" srcId="{2628A239-E9F9-402B-B49A-88453BFBB95A}" destId="{6E1DFC8C-1731-4335-B020-7F8997EE51D6}" srcOrd="10" destOrd="0" presId="urn:microsoft.com/office/officeart/2005/8/layout/gear1"/>
    <dgm:cxn modelId="{814381DB-D9D5-4727-A660-161EA3D21484}" type="presParOf" srcId="{2628A239-E9F9-402B-B49A-88453BFBB95A}" destId="{4FBB7203-69F8-465F-A519-683C4C90D8C8}" srcOrd="11" destOrd="0" presId="urn:microsoft.com/office/officeart/2005/8/layout/gear1"/>
    <dgm:cxn modelId="{82340573-AD4B-460D-9AD2-22A56FB63274}" type="presParOf" srcId="{2628A239-E9F9-402B-B49A-88453BFBB95A}" destId="{3AFA9DD0-33E3-4816-900E-26AC9F01241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29A9FD-F1CD-4DAB-8443-BF9FA3299DD7}" type="doc">
      <dgm:prSet loTypeId="urn:microsoft.com/office/officeart/2005/8/layout/radial6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de-CH"/>
        </a:p>
      </dgm:t>
    </dgm:pt>
    <dgm:pt modelId="{E54B5E0D-4515-47EC-A8E4-A44E623232A1}">
      <dgm:prSet phldrT="[Text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de-CH" dirty="0" err="1" smtClean="0">
              <a:solidFill>
                <a:schemeClr val="tx1"/>
              </a:solidFill>
            </a:rPr>
            <a:t>Qualifications</a:t>
          </a:r>
          <a:r>
            <a:rPr lang="de-CH" dirty="0" smtClean="0">
              <a:solidFill>
                <a:schemeClr val="tx1"/>
              </a:solidFill>
            </a:rPr>
            <a:t> </a:t>
          </a:r>
          <a:r>
            <a:rPr lang="de-CH" dirty="0" err="1" smtClean="0">
              <a:solidFill>
                <a:schemeClr val="tx1"/>
              </a:solidFill>
            </a:rPr>
            <a:t>profile</a:t>
          </a:r>
          <a:r>
            <a:rPr lang="de-CH" dirty="0" smtClean="0">
              <a:solidFill>
                <a:schemeClr val="tx1"/>
              </a:solidFill>
            </a:rPr>
            <a:t> RM</a:t>
          </a:r>
          <a:endParaRPr lang="de-CH" dirty="0">
            <a:solidFill>
              <a:schemeClr val="tx1"/>
            </a:solidFill>
          </a:endParaRPr>
        </a:p>
      </dgm:t>
    </dgm:pt>
    <dgm:pt modelId="{5D03A384-A174-485A-9900-A47E81E19AFA}" type="parTrans" cxnId="{7E4584A7-F6C9-4D10-8E6E-94D23516F2A2}">
      <dgm:prSet/>
      <dgm:spPr/>
      <dgm:t>
        <a:bodyPr/>
        <a:lstStyle/>
        <a:p>
          <a:endParaRPr lang="de-CH"/>
        </a:p>
      </dgm:t>
    </dgm:pt>
    <dgm:pt modelId="{559A8AEB-E2A6-4E22-BB9A-41782DB3E398}" type="sibTrans" cxnId="{7E4584A7-F6C9-4D10-8E6E-94D23516F2A2}">
      <dgm:prSet/>
      <dgm:spPr/>
      <dgm:t>
        <a:bodyPr/>
        <a:lstStyle/>
        <a:p>
          <a:endParaRPr lang="de-CH"/>
        </a:p>
      </dgm:t>
    </dgm:pt>
    <dgm:pt modelId="{6C6FA45B-ED9A-4D8F-8409-1DB8A87B595B}">
      <dgm:prSet phldrT="[Text]"/>
      <dgm:spPr/>
      <dgm:t>
        <a:bodyPr/>
        <a:lstStyle/>
        <a:p>
          <a:r>
            <a:rPr lang="de-CH" b="1" dirty="0" smtClean="0">
              <a:solidFill>
                <a:schemeClr val="tx1"/>
              </a:solidFill>
            </a:rPr>
            <a:t>Professional </a:t>
          </a:r>
          <a:r>
            <a:rPr lang="de-CH" b="1" dirty="0" err="1" smtClean="0">
              <a:solidFill>
                <a:schemeClr val="tx1"/>
              </a:solidFill>
            </a:rPr>
            <a:t>competence</a:t>
          </a:r>
          <a:endParaRPr lang="de-CH" b="1" dirty="0">
            <a:solidFill>
              <a:schemeClr val="tx1"/>
            </a:solidFill>
          </a:endParaRPr>
        </a:p>
      </dgm:t>
    </dgm:pt>
    <dgm:pt modelId="{23D9F851-5B80-4CEC-932C-AAEF58ADA5DE}" type="parTrans" cxnId="{AC9D059D-E85C-4BD5-8145-4BF65BDDAC36}">
      <dgm:prSet/>
      <dgm:spPr/>
      <dgm:t>
        <a:bodyPr/>
        <a:lstStyle/>
        <a:p>
          <a:endParaRPr lang="de-CH"/>
        </a:p>
      </dgm:t>
    </dgm:pt>
    <dgm:pt modelId="{D9FCE0EF-16E8-4870-BFAE-15E5F462B3C8}" type="sibTrans" cxnId="{AC9D059D-E85C-4BD5-8145-4BF65BDDAC36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232BDBCD-F87B-493F-A381-8D093D939423}">
      <dgm:prSet phldrT="[Text]"/>
      <dgm:spPr/>
      <dgm:t>
        <a:bodyPr/>
        <a:lstStyle/>
        <a:p>
          <a:r>
            <a:rPr lang="de-CH" b="1" smtClean="0">
              <a:solidFill>
                <a:schemeClr val="tx1"/>
              </a:solidFill>
            </a:rPr>
            <a:t>Regional competence</a:t>
          </a:r>
          <a:endParaRPr lang="de-CH" b="1" dirty="0">
            <a:solidFill>
              <a:schemeClr val="tx1"/>
            </a:solidFill>
          </a:endParaRPr>
        </a:p>
      </dgm:t>
    </dgm:pt>
    <dgm:pt modelId="{593851AC-45F8-42CF-A46E-4714066BF0F9}" type="parTrans" cxnId="{E6019081-C38D-4AF0-B59F-C2B35199CAC8}">
      <dgm:prSet/>
      <dgm:spPr/>
      <dgm:t>
        <a:bodyPr/>
        <a:lstStyle/>
        <a:p>
          <a:endParaRPr lang="de-CH"/>
        </a:p>
      </dgm:t>
    </dgm:pt>
    <dgm:pt modelId="{D9AF9E09-FD87-4BD8-9EEC-674C67EAFF58}" type="sibTrans" cxnId="{E6019081-C38D-4AF0-B59F-C2B35199CAC8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DB96D442-27A7-440C-BCF8-32B3F2BF1015}">
      <dgm:prSet phldrT="[Text]" custT="1"/>
      <dgm:spPr/>
      <dgm:t>
        <a:bodyPr/>
        <a:lstStyle/>
        <a:p>
          <a:r>
            <a:rPr lang="de-CH" sz="1100" b="1" dirty="0" err="1" smtClean="0">
              <a:solidFill>
                <a:schemeClr val="tx1"/>
              </a:solidFill>
            </a:rPr>
            <a:t>Social</a:t>
          </a:r>
          <a:r>
            <a:rPr lang="de-CH" sz="1100" b="1" dirty="0" smtClean="0">
              <a:solidFill>
                <a:schemeClr val="tx1"/>
              </a:solidFill>
            </a:rPr>
            <a:t> </a:t>
          </a:r>
          <a:r>
            <a:rPr lang="de-CH" sz="1100" b="1" dirty="0" err="1" smtClean="0">
              <a:solidFill>
                <a:schemeClr val="tx1"/>
              </a:solidFill>
            </a:rPr>
            <a:t>and</a:t>
          </a:r>
          <a:r>
            <a:rPr lang="de-CH" sz="1100" b="1" dirty="0" smtClean="0">
              <a:solidFill>
                <a:schemeClr val="tx1"/>
              </a:solidFill>
            </a:rPr>
            <a:t> </a:t>
          </a:r>
          <a:r>
            <a:rPr lang="de-CH" sz="1100" b="1" dirty="0" err="1" smtClean="0">
              <a:solidFill>
                <a:schemeClr val="tx1"/>
              </a:solidFill>
            </a:rPr>
            <a:t>networking</a:t>
          </a:r>
          <a:r>
            <a:rPr lang="de-CH" sz="1100" b="1" dirty="0" smtClean="0">
              <a:solidFill>
                <a:schemeClr val="tx1"/>
              </a:solidFill>
            </a:rPr>
            <a:t> </a:t>
          </a:r>
          <a:r>
            <a:rPr lang="de-CH" sz="1100" b="1" dirty="0" err="1" smtClean="0">
              <a:solidFill>
                <a:schemeClr val="tx1"/>
              </a:solidFill>
            </a:rPr>
            <a:t>competence</a:t>
          </a:r>
          <a:endParaRPr lang="de-CH" sz="1100" b="1" dirty="0">
            <a:solidFill>
              <a:schemeClr val="tx1"/>
            </a:solidFill>
          </a:endParaRPr>
        </a:p>
      </dgm:t>
    </dgm:pt>
    <dgm:pt modelId="{249FD4FA-8D36-4E0A-BAA9-671DB26D7F7E}" type="parTrans" cxnId="{FBB4326D-B5F2-409A-AF5F-54F5CC354C8F}">
      <dgm:prSet/>
      <dgm:spPr/>
      <dgm:t>
        <a:bodyPr/>
        <a:lstStyle/>
        <a:p>
          <a:endParaRPr lang="de-CH"/>
        </a:p>
      </dgm:t>
    </dgm:pt>
    <dgm:pt modelId="{A7012550-9D06-4977-9C4E-097E8C210D1B}" type="sibTrans" cxnId="{FBB4326D-B5F2-409A-AF5F-54F5CC354C8F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9FBFB9C8-A02B-40D7-913C-2F15BBC3D71B}">
      <dgm:prSet phldrT="[Text]"/>
      <dgm:spPr/>
      <dgm:t>
        <a:bodyPr/>
        <a:lstStyle/>
        <a:p>
          <a:r>
            <a:rPr lang="de-CH" b="1" dirty="0" smtClean="0">
              <a:solidFill>
                <a:schemeClr val="tx1"/>
              </a:solidFill>
            </a:rPr>
            <a:t>Project </a:t>
          </a:r>
          <a:r>
            <a:rPr lang="de-CH" b="1" dirty="0" err="1" smtClean="0">
              <a:solidFill>
                <a:schemeClr val="tx1"/>
              </a:solidFill>
            </a:rPr>
            <a:t>competence</a:t>
          </a:r>
          <a:endParaRPr lang="de-CH" b="1" dirty="0">
            <a:solidFill>
              <a:schemeClr val="tx1"/>
            </a:solidFill>
          </a:endParaRPr>
        </a:p>
      </dgm:t>
    </dgm:pt>
    <dgm:pt modelId="{9626D660-8F1F-4B0C-9BE4-AE6CD54082A8}" type="parTrans" cxnId="{2D65FD29-4F7C-47DC-B625-7E9ECA6E8C28}">
      <dgm:prSet/>
      <dgm:spPr/>
      <dgm:t>
        <a:bodyPr/>
        <a:lstStyle/>
        <a:p>
          <a:endParaRPr lang="de-CH"/>
        </a:p>
      </dgm:t>
    </dgm:pt>
    <dgm:pt modelId="{D4E72268-0A07-48FF-8407-7CCB2A358E5C}" type="sibTrans" cxnId="{2D65FD29-4F7C-47DC-B625-7E9ECA6E8C28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AD929BEE-61B0-4C92-AF2E-2A7CEA59519F}">
      <dgm:prSet phldrT="[Text]"/>
      <dgm:spPr/>
      <dgm:t>
        <a:bodyPr/>
        <a:lstStyle/>
        <a:p>
          <a:r>
            <a:rPr lang="de-CH" b="1" dirty="0" err="1" smtClean="0">
              <a:solidFill>
                <a:schemeClr val="tx1"/>
              </a:solidFill>
            </a:rPr>
            <a:t>Process</a:t>
          </a:r>
          <a:r>
            <a:rPr lang="de-CH" b="1" dirty="0" smtClean="0">
              <a:solidFill>
                <a:schemeClr val="tx1"/>
              </a:solidFill>
            </a:rPr>
            <a:t> </a:t>
          </a:r>
          <a:r>
            <a:rPr lang="de-CH" b="1" dirty="0" err="1" smtClean="0">
              <a:solidFill>
                <a:schemeClr val="tx1"/>
              </a:solidFill>
            </a:rPr>
            <a:t>competence</a:t>
          </a:r>
          <a:endParaRPr lang="de-CH" b="1" dirty="0">
            <a:solidFill>
              <a:schemeClr val="tx1"/>
            </a:solidFill>
          </a:endParaRPr>
        </a:p>
      </dgm:t>
    </dgm:pt>
    <dgm:pt modelId="{45FED31D-CCE7-480C-A16A-FA3910B8E76A}" type="parTrans" cxnId="{58C6AFDB-598C-401A-A287-536D2E3896D5}">
      <dgm:prSet/>
      <dgm:spPr/>
      <dgm:t>
        <a:bodyPr/>
        <a:lstStyle/>
        <a:p>
          <a:endParaRPr lang="de-CH"/>
        </a:p>
      </dgm:t>
    </dgm:pt>
    <dgm:pt modelId="{3794A0A5-994F-4861-9911-00CEE6CB7025}" type="sibTrans" cxnId="{58C6AFDB-598C-401A-A287-536D2E3896D5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F9F9AEC4-DFCE-463C-978F-1D466948E191}">
      <dgm:prSet phldrT="[Text]"/>
      <dgm:spPr/>
      <dgm:t>
        <a:bodyPr/>
        <a:lstStyle/>
        <a:p>
          <a:r>
            <a:rPr lang="de-CH" b="1" dirty="0" err="1" smtClean="0">
              <a:solidFill>
                <a:schemeClr val="tx1"/>
              </a:solidFill>
            </a:rPr>
            <a:t>Crossborder</a:t>
          </a:r>
          <a:r>
            <a:rPr lang="de-CH" b="1" dirty="0" smtClean="0">
              <a:solidFill>
                <a:schemeClr val="tx1"/>
              </a:solidFill>
            </a:rPr>
            <a:t> </a:t>
          </a:r>
          <a:r>
            <a:rPr lang="de-CH" b="1" dirty="0" err="1" smtClean="0">
              <a:solidFill>
                <a:schemeClr val="tx1"/>
              </a:solidFill>
            </a:rPr>
            <a:t>management</a:t>
          </a:r>
          <a:r>
            <a:rPr lang="de-CH" b="1" dirty="0" smtClean="0">
              <a:solidFill>
                <a:schemeClr val="tx1"/>
              </a:solidFill>
            </a:rPr>
            <a:t> </a:t>
          </a:r>
          <a:r>
            <a:rPr lang="de-CH" b="1" dirty="0" err="1" smtClean="0">
              <a:solidFill>
                <a:schemeClr val="tx1"/>
              </a:solidFill>
            </a:rPr>
            <a:t>competence</a:t>
          </a:r>
          <a:endParaRPr lang="de-CH" b="1" dirty="0">
            <a:solidFill>
              <a:schemeClr val="tx1"/>
            </a:solidFill>
          </a:endParaRPr>
        </a:p>
      </dgm:t>
    </dgm:pt>
    <dgm:pt modelId="{6BA558CA-4B63-4C15-AAEF-9320849CA926}" type="parTrans" cxnId="{B56CA6BC-B609-4CB8-8951-76F8369993CC}">
      <dgm:prSet/>
      <dgm:spPr/>
      <dgm:t>
        <a:bodyPr/>
        <a:lstStyle/>
        <a:p>
          <a:endParaRPr lang="de-CH"/>
        </a:p>
      </dgm:t>
    </dgm:pt>
    <dgm:pt modelId="{E322F67D-EC27-4D81-AFE5-4A30A3CD0CA8}" type="sibTrans" cxnId="{B56CA6BC-B609-4CB8-8951-76F8369993CC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ADCBDA12-456C-461C-B200-2AA7E327616D}">
      <dgm:prSet phldrT="[Text]"/>
      <dgm:spPr/>
      <dgm:t>
        <a:bodyPr/>
        <a:lstStyle/>
        <a:p>
          <a:r>
            <a:rPr lang="de-CH" b="1" dirty="0" smtClean="0">
              <a:solidFill>
                <a:schemeClr val="tx1"/>
              </a:solidFill>
            </a:rPr>
            <a:t>Personal </a:t>
          </a:r>
          <a:r>
            <a:rPr lang="de-CH" b="1" dirty="0" err="1" smtClean="0">
              <a:solidFill>
                <a:schemeClr val="tx1"/>
              </a:solidFill>
            </a:rPr>
            <a:t>competence</a:t>
          </a:r>
          <a:endParaRPr lang="de-CH" b="1" dirty="0">
            <a:solidFill>
              <a:schemeClr val="tx1"/>
            </a:solidFill>
          </a:endParaRPr>
        </a:p>
      </dgm:t>
    </dgm:pt>
    <dgm:pt modelId="{6FB00F6B-B41D-41DC-86B6-8A96F2B41DDB}" type="parTrans" cxnId="{3C59E027-7F0A-47F8-B2EE-E9765CEFC1F7}">
      <dgm:prSet/>
      <dgm:spPr/>
      <dgm:t>
        <a:bodyPr/>
        <a:lstStyle/>
        <a:p>
          <a:endParaRPr lang="de-CH"/>
        </a:p>
      </dgm:t>
    </dgm:pt>
    <dgm:pt modelId="{0B9C8721-8C04-4677-8FEB-8659F8D5A9FD}" type="sibTrans" cxnId="{3C59E027-7F0A-47F8-B2EE-E9765CEFC1F7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2B703042-3A3B-4756-A42C-EAB23E4D89C7}" type="pres">
      <dgm:prSet presAssocID="{5C29A9FD-F1CD-4DAB-8443-BF9FA3299D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35954E50-4089-43FF-9ACF-F7597320EC51}" type="pres">
      <dgm:prSet presAssocID="{E54B5E0D-4515-47EC-A8E4-A44E623232A1}" presName="centerShape" presStyleLbl="node0" presStyleIdx="0" presStyleCnt="1"/>
      <dgm:spPr/>
      <dgm:t>
        <a:bodyPr/>
        <a:lstStyle/>
        <a:p>
          <a:endParaRPr lang="de-CH"/>
        </a:p>
      </dgm:t>
    </dgm:pt>
    <dgm:pt modelId="{8F387AEF-CA06-43B7-941E-A88433B69140}" type="pres">
      <dgm:prSet presAssocID="{6C6FA45B-ED9A-4D8F-8409-1DB8A87B59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2D2410A-EF1E-4BC2-8CE0-E4C8D2BEC838}" type="pres">
      <dgm:prSet presAssocID="{6C6FA45B-ED9A-4D8F-8409-1DB8A87B595B}" presName="dummy" presStyleCnt="0"/>
      <dgm:spPr/>
    </dgm:pt>
    <dgm:pt modelId="{BD043D44-184D-4DB6-AFB3-E313AB741F59}" type="pres">
      <dgm:prSet presAssocID="{D9FCE0EF-16E8-4870-BFAE-15E5F462B3C8}" presName="sibTrans" presStyleLbl="sibTrans2D1" presStyleIdx="0" presStyleCnt="7"/>
      <dgm:spPr/>
      <dgm:t>
        <a:bodyPr/>
        <a:lstStyle/>
        <a:p>
          <a:endParaRPr lang="de-CH"/>
        </a:p>
      </dgm:t>
    </dgm:pt>
    <dgm:pt modelId="{02EFBE6B-95BE-4FDB-979A-A2A1A8BF023F}" type="pres">
      <dgm:prSet presAssocID="{232BDBCD-F87B-493F-A381-8D093D93942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0CB8704-F6C8-4BDB-A1C3-2D95B6B7822B}" type="pres">
      <dgm:prSet presAssocID="{232BDBCD-F87B-493F-A381-8D093D939423}" presName="dummy" presStyleCnt="0"/>
      <dgm:spPr/>
    </dgm:pt>
    <dgm:pt modelId="{ADD7BA37-6C33-49E5-AB2C-4DBD1226C515}" type="pres">
      <dgm:prSet presAssocID="{D9AF9E09-FD87-4BD8-9EEC-674C67EAFF58}" presName="sibTrans" presStyleLbl="sibTrans2D1" presStyleIdx="1" presStyleCnt="7"/>
      <dgm:spPr/>
      <dgm:t>
        <a:bodyPr/>
        <a:lstStyle/>
        <a:p>
          <a:endParaRPr lang="de-CH"/>
        </a:p>
      </dgm:t>
    </dgm:pt>
    <dgm:pt modelId="{01CD9BEE-2E9B-4F70-A626-79ADCF6D5F13}" type="pres">
      <dgm:prSet presAssocID="{DB96D442-27A7-440C-BCF8-32B3F2BF101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83AC8C6-8C37-4E0B-BF49-74A60D44BA8A}" type="pres">
      <dgm:prSet presAssocID="{DB96D442-27A7-440C-BCF8-32B3F2BF1015}" presName="dummy" presStyleCnt="0"/>
      <dgm:spPr/>
    </dgm:pt>
    <dgm:pt modelId="{168C639C-E223-49E0-8783-B3DB8529FE6B}" type="pres">
      <dgm:prSet presAssocID="{A7012550-9D06-4977-9C4E-097E8C210D1B}" presName="sibTrans" presStyleLbl="sibTrans2D1" presStyleIdx="2" presStyleCnt="7"/>
      <dgm:spPr/>
      <dgm:t>
        <a:bodyPr/>
        <a:lstStyle/>
        <a:p>
          <a:endParaRPr lang="de-CH"/>
        </a:p>
      </dgm:t>
    </dgm:pt>
    <dgm:pt modelId="{F28DD51F-276A-479A-BFF3-0EAB04B2F06D}" type="pres">
      <dgm:prSet presAssocID="{9FBFB9C8-A02B-40D7-913C-2F15BBC3D71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2A9B500-3C0E-41B7-8DB9-42A167D3AB96}" type="pres">
      <dgm:prSet presAssocID="{9FBFB9C8-A02B-40D7-913C-2F15BBC3D71B}" presName="dummy" presStyleCnt="0"/>
      <dgm:spPr/>
    </dgm:pt>
    <dgm:pt modelId="{F32D652D-1AA0-4CD2-811F-C7B0C0FD15C4}" type="pres">
      <dgm:prSet presAssocID="{D4E72268-0A07-48FF-8407-7CCB2A358E5C}" presName="sibTrans" presStyleLbl="sibTrans2D1" presStyleIdx="3" presStyleCnt="7"/>
      <dgm:spPr/>
      <dgm:t>
        <a:bodyPr/>
        <a:lstStyle/>
        <a:p>
          <a:endParaRPr lang="de-CH"/>
        </a:p>
      </dgm:t>
    </dgm:pt>
    <dgm:pt modelId="{8E485D3E-0509-4656-8506-A5346EE179A6}" type="pres">
      <dgm:prSet presAssocID="{AD929BEE-61B0-4C92-AF2E-2A7CEA59519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AB50424-4ED0-4C3B-AA22-83CB2C96A044}" type="pres">
      <dgm:prSet presAssocID="{AD929BEE-61B0-4C92-AF2E-2A7CEA59519F}" presName="dummy" presStyleCnt="0"/>
      <dgm:spPr/>
    </dgm:pt>
    <dgm:pt modelId="{F193B27C-A1F4-4BC9-82A8-D7655352AAB2}" type="pres">
      <dgm:prSet presAssocID="{3794A0A5-994F-4861-9911-00CEE6CB7025}" presName="sibTrans" presStyleLbl="sibTrans2D1" presStyleIdx="4" presStyleCnt="7"/>
      <dgm:spPr/>
      <dgm:t>
        <a:bodyPr/>
        <a:lstStyle/>
        <a:p>
          <a:endParaRPr lang="de-CH"/>
        </a:p>
      </dgm:t>
    </dgm:pt>
    <dgm:pt modelId="{FB691A62-496B-472C-B159-35164AE75218}" type="pres">
      <dgm:prSet presAssocID="{F9F9AEC4-DFCE-463C-978F-1D466948E19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EB45C4F-7403-43B0-8631-A5173138BF9A}" type="pres">
      <dgm:prSet presAssocID="{F9F9AEC4-DFCE-463C-978F-1D466948E191}" presName="dummy" presStyleCnt="0"/>
      <dgm:spPr/>
    </dgm:pt>
    <dgm:pt modelId="{3C9FFC8B-321D-4BD9-904D-E34EA2745764}" type="pres">
      <dgm:prSet presAssocID="{E322F67D-EC27-4D81-AFE5-4A30A3CD0CA8}" presName="sibTrans" presStyleLbl="sibTrans2D1" presStyleIdx="5" presStyleCnt="7"/>
      <dgm:spPr/>
      <dgm:t>
        <a:bodyPr/>
        <a:lstStyle/>
        <a:p>
          <a:endParaRPr lang="de-CH"/>
        </a:p>
      </dgm:t>
    </dgm:pt>
    <dgm:pt modelId="{9DBA4D89-24F3-4B9E-99E8-BF63643D8028}" type="pres">
      <dgm:prSet presAssocID="{ADCBDA12-456C-461C-B200-2AA7E327616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11E6C9F-065C-4FF1-8F79-CF19CE8C433A}" type="pres">
      <dgm:prSet presAssocID="{ADCBDA12-456C-461C-B200-2AA7E327616D}" presName="dummy" presStyleCnt="0"/>
      <dgm:spPr/>
    </dgm:pt>
    <dgm:pt modelId="{A60A4957-1D93-4C5B-9089-36B3B1605B0D}" type="pres">
      <dgm:prSet presAssocID="{0B9C8721-8C04-4677-8FEB-8659F8D5A9FD}" presName="sibTrans" presStyleLbl="sibTrans2D1" presStyleIdx="6" presStyleCnt="7"/>
      <dgm:spPr/>
      <dgm:t>
        <a:bodyPr/>
        <a:lstStyle/>
        <a:p>
          <a:endParaRPr lang="de-CH"/>
        </a:p>
      </dgm:t>
    </dgm:pt>
  </dgm:ptLst>
  <dgm:cxnLst>
    <dgm:cxn modelId="{BC1795E7-6A0E-4F0B-9221-DEC0DCB26C33}" type="presOf" srcId="{A7012550-9D06-4977-9C4E-097E8C210D1B}" destId="{168C639C-E223-49E0-8783-B3DB8529FE6B}" srcOrd="0" destOrd="0" presId="urn:microsoft.com/office/officeart/2005/8/layout/radial6"/>
    <dgm:cxn modelId="{805810E1-1417-4024-BA39-122255E0DE94}" type="presOf" srcId="{D9AF9E09-FD87-4BD8-9EEC-674C67EAFF58}" destId="{ADD7BA37-6C33-49E5-AB2C-4DBD1226C515}" srcOrd="0" destOrd="0" presId="urn:microsoft.com/office/officeart/2005/8/layout/radial6"/>
    <dgm:cxn modelId="{7E4584A7-F6C9-4D10-8E6E-94D23516F2A2}" srcId="{5C29A9FD-F1CD-4DAB-8443-BF9FA3299DD7}" destId="{E54B5E0D-4515-47EC-A8E4-A44E623232A1}" srcOrd="0" destOrd="0" parTransId="{5D03A384-A174-485A-9900-A47E81E19AFA}" sibTransId="{559A8AEB-E2A6-4E22-BB9A-41782DB3E398}"/>
    <dgm:cxn modelId="{AD84B1DB-D784-4005-AEBB-5906EE084B8F}" type="presOf" srcId="{E54B5E0D-4515-47EC-A8E4-A44E623232A1}" destId="{35954E50-4089-43FF-9ACF-F7597320EC51}" srcOrd="0" destOrd="0" presId="urn:microsoft.com/office/officeart/2005/8/layout/radial6"/>
    <dgm:cxn modelId="{4C1FCE4F-4EC1-4744-9A8D-8DF112CF2CDA}" type="presOf" srcId="{AD929BEE-61B0-4C92-AF2E-2A7CEA59519F}" destId="{8E485D3E-0509-4656-8506-A5346EE179A6}" srcOrd="0" destOrd="0" presId="urn:microsoft.com/office/officeart/2005/8/layout/radial6"/>
    <dgm:cxn modelId="{71A9FDFF-F7E6-45EA-BF6D-DD798DD05817}" type="presOf" srcId="{9FBFB9C8-A02B-40D7-913C-2F15BBC3D71B}" destId="{F28DD51F-276A-479A-BFF3-0EAB04B2F06D}" srcOrd="0" destOrd="0" presId="urn:microsoft.com/office/officeart/2005/8/layout/radial6"/>
    <dgm:cxn modelId="{1A86A6CB-C739-4043-8235-ADE90269A676}" type="presOf" srcId="{0B9C8721-8C04-4677-8FEB-8659F8D5A9FD}" destId="{A60A4957-1D93-4C5B-9089-36B3B1605B0D}" srcOrd="0" destOrd="0" presId="urn:microsoft.com/office/officeart/2005/8/layout/radial6"/>
    <dgm:cxn modelId="{58C6AFDB-598C-401A-A287-536D2E3896D5}" srcId="{E54B5E0D-4515-47EC-A8E4-A44E623232A1}" destId="{AD929BEE-61B0-4C92-AF2E-2A7CEA59519F}" srcOrd="4" destOrd="0" parTransId="{45FED31D-CCE7-480C-A16A-FA3910B8E76A}" sibTransId="{3794A0A5-994F-4861-9911-00CEE6CB7025}"/>
    <dgm:cxn modelId="{168DA7A3-F5A9-473D-ACDE-C3523D1E58B4}" type="presOf" srcId="{E322F67D-EC27-4D81-AFE5-4A30A3CD0CA8}" destId="{3C9FFC8B-321D-4BD9-904D-E34EA2745764}" srcOrd="0" destOrd="0" presId="urn:microsoft.com/office/officeart/2005/8/layout/radial6"/>
    <dgm:cxn modelId="{AC9D059D-E85C-4BD5-8145-4BF65BDDAC36}" srcId="{E54B5E0D-4515-47EC-A8E4-A44E623232A1}" destId="{6C6FA45B-ED9A-4D8F-8409-1DB8A87B595B}" srcOrd="0" destOrd="0" parTransId="{23D9F851-5B80-4CEC-932C-AAEF58ADA5DE}" sibTransId="{D9FCE0EF-16E8-4870-BFAE-15E5F462B3C8}"/>
    <dgm:cxn modelId="{FBB4326D-B5F2-409A-AF5F-54F5CC354C8F}" srcId="{E54B5E0D-4515-47EC-A8E4-A44E623232A1}" destId="{DB96D442-27A7-440C-BCF8-32B3F2BF1015}" srcOrd="2" destOrd="0" parTransId="{249FD4FA-8D36-4E0A-BAA9-671DB26D7F7E}" sibTransId="{A7012550-9D06-4977-9C4E-097E8C210D1B}"/>
    <dgm:cxn modelId="{97BF6804-1047-4C1D-8DF7-A80AD7202F17}" type="presOf" srcId="{D4E72268-0A07-48FF-8407-7CCB2A358E5C}" destId="{F32D652D-1AA0-4CD2-811F-C7B0C0FD15C4}" srcOrd="0" destOrd="0" presId="urn:microsoft.com/office/officeart/2005/8/layout/radial6"/>
    <dgm:cxn modelId="{47462A07-21E6-492C-BD9D-BAF71526104D}" type="presOf" srcId="{3794A0A5-994F-4861-9911-00CEE6CB7025}" destId="{F193B27C-A1F4-4BC9-82A8-D7655352AAB2}" srcOrd="0" destOrd="0" presId="urn:microsoft.com/office/officeart/2005/8/layout/radial6"/>
    <dgm:cxn modelId="{3B6A2877-6CE2-4718-9189-5992FA4B73C7}" type="presOf" srcId="{6C6FA45B-ED9A-4D8F-8409-1DB8A87B595B}" destId="{8F387AEF-CA06-43B7-941E-A88433B69140}" srcOrd="0" destOrd="0" presId="urn:microsoft.com/office/officeart/2005/8/layout/radial6"/>
    <dgm:cxn modelId="{B56CA6BC-B609-4CB8-8951-76F8369993CC}" srcId="{E54B5E0D-4515-47EC-A8E4-A44E623232A1}" destId="{F9F9AEC4-DFCE-463C-978F-1D466948E191}" srcOrd="5" destOrd="0" parTransId="{6BA558CA-4B63-4C15-AAEF-9320849CA926}" sibTransId="{E322F67D-EC27-4D81-AFE5-4A30A3CD0CA8}"/>
    <dgm:cxn modelId="{87A6F4B5-537C-40D2-8420-6A3F98B5F933}" type="presOf" srcId="{D9FCE0EF-16E8-4870-BFAE-15E5F462B3C8}" destId="{BD043D44-184D-4DB6-AFB3-E313AB741F59}" srcOrd="0" destOrd="0" presId="urn:microsoft.com/office/officeart/2005/8/layout/radial6"/>
    <dgm:cxn modelId="{20AC4EDB-B5DE-40C9-A2BC-BA458BEF686E}" type="presOf" srcId="{DB96D442-27A7-440C-BCF8-32B3F2BF1015}" destId="{01CD9BEE-2E9B-4F70-A626-79ADCF6D5F13}" srcOrd="0" destOrd="0" presId="urn:microsoft.com/office/officeart/2005/8/layout/radial6"/>
    <dgm:cxn modelId="{629D38DF-89E4-4814-A332-E84E9EAF7C95}" type="presOf" srcId="{ADCBDA12-456C-461C-B200-2AA7E327616D}" destId="{9DBA4D89-24F3-4B9E-99E8-BF63643D8028}" srcOrd="0" destOrd="0" presId="urn:microsoft.com/office/officeart/2005/8/layout/radial6"/>
    <dgm:cxn modelId="{2D65FD29-4F7C-47DC-B625-7E9ECA6E8C28}" srcId="{E54B5E0D-4515-47EC-A8E4-A44E623232A1}" destId="{9FBFB9C8-A02B-40D7-913C-2F15BBC3D71B}" srcOrd="3" destOrd="0" parTransId="{9626D660-8F1F-4B0C-9BE4-AE6CD54082A8}" sibTransId="{D4E72268-0A07-48FF-8407-7CCB2A358E5C}"/>
    <dgm:cxn modelId="{027748B7-587E-4429-AECC-D6E78AA07C1A}" type="presOf" srcId="{F9F9AEC4-DFCE-463C-978F-1D466948E191}" destId="{FB691A62-496B-472C-B159-35164AE75218}" srcOrd="0" destOrd="0" presId="urn:microsoft.com/office/officeart/2005/8/layout/radial6"/>
    <dgm:cxn modelId="{C43F7C93-C773-4BD6-9689-754F84623AB4}" type="presOf" srcId="{5C29A9FD-F1CD-4DAB-8443-BF9FA3299DD7}" destId="{2B703042-3A3B-4756-A42C-EAB23E4D89C7}" srcOrd="0" destOrd="0" presId="urn:microsoft.com/office/officeart/2005/8/layout/radial6"/>
    <dgm:cxn modelId="{E6019081-C38D-4AF0-B59F-C2B35199CAC8}" srcId="{E54B5E0D-4515-47EC-A8E4-A44E623232A1}" destId="{232BDBCD-F87B-493F-A381-8D093D939423}" srcOrd="1" destOrd="0" parTransId="{593851AC-45F8-42CF-A46E-4714066BF0F9}" sibTransId="{D9AF9E09-FD87-4BD8-9EEC-674C67EAFF58}"/>
    <dgm:cxn modelId="{2127FC34-9B21-4879-A48E-6D60A6FF6AA1}" type="presOf" srcId="{232BDBCD-F87B-493F-A381-8D093D939423}" destId="{02EFBE6B-95BE-4FDB-979A-A2A1A8BF023F}" srcOrd="0" destOrd="0" presId="urn:microsoft.com/office/officeart/2005/8/layout/radial6"/>
    <dgm:cxn modelId="{3C59E027-7F0A-47F8-B2EE-E9765CEFC1F7}" srcId="{E54B5E0D-4515-47EC-A8E4-A44E623232A1}" destId="{ADCBDA12-456C-461C-B200-2AA7E327616D}" srcOrd="6" destOrd="0" parTransId="{6FB00F6B-B41D-41DC-86B6-8A96F2B41DDB}" sibTransId="{0B9C8721-8C04-4677-8FEB-8659F8D5A9FD}"/>
    <dgm:cxn modelId="{01535AA2-2475-4BFA-8637-6BFA81588841}" type="presParOf" srcId="{2B703042-3A3B-4756-A42C-EAB23E4D89C7}" destId="{35954E50-4089-43FF-9ACF-F7597320EC51}" srcOrd="0" destOrd="0" presId="urn:microsoft.com/office/officeart/2005/8/layout/radial6"/>
    <dgm:cxn modelId="{1A4BFE7F-3FF6-4602-B76B-8016E9304D5B}" type="presParOf" srcId="{2B703042-3A3B-4756-A42C-EAB23E4D89C7}" destId="{8F387AEF-CA06-43B7-941E-A88433B69140}" srcOrd="1" destOrd="0" presId="urn:microsoft.com/office/officeart/2005/8/layout/radial6"/>
    <dgm:cxn modelId="{DBAE4126-B2AB-49E5-8DDD-BCD05C51B611}" type="presParOf" srcId="{2B703042-3A3B-4756-A42C-EAB23E4D89C7}" destId="{02D2410A-EF1E-4BC2-8CE0-E4C8D2BEC838}" srcOrd="2" destOrd="0" presId="urn:microsoft.com/office/officeart/2005/8/layout/radial6"/>
    <dgm:cxn modelId="{4BF6928F-0ACE-495B-A6FD-4C9119AA4DD7}" type="presParOf" srcId="{2B703042-3A3B-4756-A42C-EAB23E4D89C7}" destId="{BD043D44-184D-4DB6-AFB3-E313AB741F59}" srcOrd="3" destOrd="0" presId="urn:microsoft.com/office/officeart/2005/8/layout/radial6"/>
    <dgm:cxn modelId="{6050DC7E-9B38-4A88-BAFA-AA3757DD6500}" type="presParOf" srcId="{2B703042-3A3B-4756-A42C-EAB23E4D89C7}" destId="{02EFBE6B-95BE-4FDB-979A-A2A1A8BF023F}" srcOrd="4" destOrd="0" presId="urn:microsoft.com/office/officeart/2005/8/layout/radial6"/>
    <dgm:cxn modelId="{6BCBFFE8-9E2C-4268-A196-F008B680E33B}" type="presParOf" srcId="{2B703042-3A3B-4756-A42C-EAB23E4D89C7}" destId="{00CB8704-F6C8-4BDB-A1C3-2D95B6B7822B}" srcOrd="5" destOrd="0" presId="urn:microsoft.com/office/officeart/2005/8/layout/radial6"/>
    <dgm:cxn modelId="{650292F4-1A46-40B1-9F1D-507EC4A51BEB}" type="presParOf" srcId="{2B703042-3A3B-4756-A42C-EAB23E4D89C7}" destId="{ADD7BA37-6C33-49E5-AB2C-4DBD1226C515}" srcOrd="6" destOrd="0" presId="urn:microsoft.com/office/officeart/2005/8/layout/radial6"/>
    <dgm:cxn modelId="{815CD7C9-FEFF-448A-8B97-CB9DFC45AF25}" type="presParOf" srcId="{2B703042-3A3B-4756-A42C-EAB23E4D89C7}" destId="{01CD9BEE-2E9B-4F70-A626-79ADCF6D5F13}" srcOrd="7" destOrd="0" presId="urn:microsoft.com/office/officeart/2005/8/layout/radial6"/>
    <dgm:cxn modelId="{4E8A3762-C8C3-4F67-84C6-28C8D2FF6558}" type="presParOf" srcId="{2B703042-3A3B-4756-A42C-EAB23E4D89C7}" destId="{E83AC8C6-8C37-4E0B-BF49-74A60D44BA8A}" srcOrd="8" destOrd="0" presId="urn:microsoft.com/office/officeart/2005/8/layout/radial6"/>
    <dgm:cxn modelId="{665196A3-8738-473E-8EE1-BE68E631646B}" type="presParOf" srcId="{2B703042-3A3B-4756-A42C-EAB23E4D89C7}" destId="{168C639C-E223-49E0-8783-B3DB8529FE6B}" srcOrd="9" destOrd="0" presId="urn:microsoft.com/office/officeart/2005/8/layout/radial6"/>
    <dgm:cxn modelId="{34E34D13-ED7E-406B-AEFD-94F869B6ABA2}" type="presParOf" srcId="{2B703042-3A3B-4756-A42C-EAB23E4D89C7}" destId="{F28DD51F-276A-479A-BFF3-0EAB04B2F06D}" srcOrd="10" destOrd="0" presId="urn:microsoft.com/office/officeart/2005/8/layout/radial6"/>
    <dgm:cxn modelId="{7698A07C-69A9-4BC5-8895-251488E8D9C8}" type="presParOf" srcId="{2B703042-3A3B-4756-A42C-EAB23E4D89C7}" destId="{82A9B500-3C0E-41B7-8DB9-42A167D3AB96}" srcOrd="11" destOrd="0" presId="urn:microsoft.com/office/officeart/2005/8/layout/radial6"/>
    <dgm:cxn modelId="{11EABC6B-D4ED-4225-B05A-E1CB5A4F0B0B}" type="presParOf" srcId="{2B703042-3A3B-4756-A42C-EAB23E4D89C7}" destId="{F32D652D-1AA0-4CD2-811F-C7B0C0FD15C4}" srcOrd="12" destOrd="0" presId="urn:microsoft.com/office/officeart/2005/8/layout/radial6"/>
    <dgm:cxn modelId="{7D7FE55F-30AB-436F-9BCB-049F25480F30}" type="presParOf" srcId="{2B703042-3A3B-4756-A42C-EAB23E4D89C7}" destId="{8E485D3E-0509-4656-8506-A5346EE179A6}" srcOrd="13" destOrd="0" presId="urn:microsoft.com/office/officeart/2005/8/layout/radial6"/>
    <dgm:cxn modelId="{6D9BCFE1-914C-480F-BDA5-8E536F73D13A}" type="presParOf" srcId="{2B703042-3A3B-4756-A42C-EAB23E4D89C7}" destId="{2AB50424-4ED0-4C3B-AA22-83CB2C96A044}" srcOrd="14" destOrd="0" presId="urn:microsoft.com/office/officeart/2005/8/layout/radial6"/>
    <dgm:cxn modelId="{B4D14178-5C25-4ED8-8F2F-597234181C55}" type="presParOf" srcId="{2B703042-3A3B-4756-A42C-EAB23E4D89C7}" destId="{F193B27C-A1F4-4BC9-82A8-D7655352AAB2}" srcOrd="15" destOrd="0" presId="urn:microsoft.com/office/officeart/2005/8/layout/radial6"/>
    <dgm:cxn modelId="{B097B698-381F-4EEF-9CD5-59D07373124D}" type="presParOf" srcId="{2B703042-3A3B-4756-A42C-EAB23E4D89C7}" destId="{FB691A62-496B-472C-B159-35164AE75218}" srcOrd="16" destOrd="0" presId="urn:microsoft.com/office/officeart/2005/8/layout/radial6"/>
    <dgm:cxn modelId="{456FCDAD-EEAE-465A-9867-BD556CBA3D36}" type="presParOf" srcId="{2B703042-3A3B-4756-A42C-EAB23E4D89C7}" destId="{BEB45C4F-7403-43B0-8631-A5173138BF9A}" srcOrd="17" destOrd="0" presId="urn:microsoft.com/office/officeart/2005/8/layout/radial6"/>
    <dgm:cxn modelId="{4B3E18FB-14AF-494C-AAC3-32AEB613545E}" type="presParOf" srcId="{2B703042-3A3B-4756-A42C-EAB23E4D89C7}" destId="{3C9FFC8B-321D-4BD9-904D-E34EA2745764}" srcOrd="18" destOrd="0" presId="urn:microsoft.com/office/officeart/2005/8/layout/radial6"/>
    <dgm:cxn modelId="{A1E76897-4766-433A-B190-E66C3C02D54D}" type="presParOf" srcId="{2B703042-3A3B-4756-A42C-EAB23E4D89C7}" destId="{9DBA4D89-24F3-4B9E-99E8-BF63643D8028}" srcOrd="19" destOrd="0" presId="urn:microsoft.com/office/officeart/2005/8/layout/radial6"/>
    <dgm:cxn modelId="{44DFCEEA-3699-42E0-92F9-85343D9D351E}" type="presParOf" srcId="{2B703042-3A3B-4756-A42C-EAB23E4D89C7}" destId="{011E6C9F-065C-4FF1-8F79-CF19CE8C433A}" srcOrd="20" destOrd="0" presId="urn:microsoft.com/office/officeart/2005/8/layout/radial6"/>
    <dgm:cxn modelId="{B51E4664-60EA-4B1F-A877-839AD4186046}" type="presParOf" srcId="{2B703042-3A3B-4756-A42C-EAB23E4D89C7}" destId="{A60A4957-1D93-4C5B-9089-36B3B1605B0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EB961-4D26-43BA-8A4E-9059D6E6AF28}">
      <dsp:nvSpPr>
        <dsp:cNvPr id="0" name=""/>
        <dsp:cNvSpPr/>
      </dsp:nvSpPr>
      <dsp:spPr>
        <a:xfrm>
          <a:off x="3168352" y="1872198"/>
          <a:ext cx="2354013" cy="235401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err="1" smtClean="0">
              <a:solidFill>
                <a:schemeClr val="tx1"/>
              </a:solidFill>
            </a:rPr>
            <a:t>Mediating</a:t>
          </a:r>
          <a:r>
            <a:rPr lang="de-CH" sz="1800" kern="1200" dirty="0" smtClean="0">
              <a:solidFill>
                <a:schemeClr val="tx1"/>
              </a:solidFill>
            </a:rPr>
            <a:t> </a:t>
          </a:r>
          <a:r>
            <a:rPr lang="de-CH" sz="1800" kern="1200" dirty="0" err="1" smtClean="0">
              <a:solidFill>
                <a:schemeClr val="tx1"/>
              </a:solidFill>
            </a:rPr>
            <a:t>between</a:t>
          </a:r>
          <a:r>
            <a:rPr lang="de-CH" sz="1800" kern="1200" dirty="0" smtClean="0">
              <a:solidFill>
                <a:schemeClr val="tx1"/>
              </a:solidFill>
            </a:rPr>
            <a:t> different </a:t>
          </a:r>
          <a:r>
            <a:rPr lang="de-CH" sz="1800" kern="1200" dirty="0" err="1" smtClean="0">
              <a:solidFill>
                <a:schemeClr val="tx1"/>
              </a:solidFill>
            </a:rPr>
            <a:t>interest</a:t>
          </a:r>
          <a:r>
            <a:rPr lang="de-CH" sz="1800" kern="1200" dirty="0" smtClean="0">
              <a:solidFill>
                <a:schemeClr val="tx1"/>
              </a:solidFill>
            </a:rPr>
            <a:t> </a:t>
          </a:r>
          <a:r>
            <a:rPr lang="de-CH" sz="1800" kern="1200" dirty="0" err="1" smtClean="0">
              <a:solidFill>
                <a:schemeClr val="tx1"/>
              </a:solidFill>
            </a:rPr>
            <a:t>groups</a:t>
          </a:r>
          <a:endParaRPr lang="de-CH" sz="1800" kern="1200" dirty="0">
            <a:solidFill>
              <a:schemeClr val="tx1"/>
            </a:solidFill>
          </a:endParaRPr>
        </a:p>
      </dsp:txBody>
      <dsp:txXfrm>
        <a:off x="3641613" y="2423614"/>
        <a:ext cx="1407491" cy="1210012"/>
      </dsp:txXfrm>
    </dsp:sp>
    <dsp:sp modelId="{DB0DC9E7-2C90-9044-83A6-BD8CD9AF0D45}">
      <dsp:nvSpPr>
        <dsp:cNvPr id="0" name=""/>
        <dsp:cNvSpPr/>
      </dsp:nvSpPr>
      <dsp:spPr>
        <a:xfrm>
          <a:off x="1602491" y="1369607"/>
          <a:ext cx="1712009" cy="171200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kern="1200" dirty="0" smtClean="0">
              <a:solidFill>
                <a:schemeClr val="tx1"/>
              </a:solidFill>
            </a:rPr>
            <a:t>Consulting</a:t>
          </a:r>
          <a:endParaRPr lang="de-CH" sz="1800" kern="1200" dirty="0">
            <a:solidFill>
              <a:schemeClr val="tx1"/>
            </a:solidFill>
          </a:endParaRPr>
        </a:p>
      </dsp:txBody>
      <dsp:txXfrm>
        <a:off x="2033494" y="1803215"/>
        <a:ext cx="850003" cy="844793"/>
      </dsp:txXfrm>
    </dsp:sp>
    <dsp:sp modelId="{0B7621EC-1FFD-4D99-B80A-D1C45F10BF10}">
      <dsp:nvSpPr>
        <dsp:cNvPr id="0" name=""/>
        <dsp:cNvSpPr/>
      </dsp:nvSpPr>
      <dsp:spPr>
        <a:xfrm rot="20700000">
          <a:off x="2561391" y="188495"/>
          <a:ext cx="1677419" cy="167741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700" kern="1200" dirty="0" smtClean="0">
              <a:solidFill>
                <a:schemeClr val="tx1"/>
              </a:solidFill>
            </a:rPr>
            <a:t>Regional </a:t>
          </a:r>
          <a:r>
            <a:rPr lang="de-CH" sz="1700" kern="1200" dirty="0" err="1" smtClean="0">
              <a:solidFill>
                <a:schemeClr val="tx1"/>
              </a:solidFill>
            </a:rPr>
            <a:t>identity</a:t>
          </a:r>
          <a:endParaRPr lang="de-CH" sz="1700" kern="1200" dirty="0">
            <a:solidFill>
              <a:schemeClr val="tx1"/>
            </a:solidFill>
          </a:endParaRPr>
        </a:p>
      </dsp:txBody>
      <dsp:txXfrm rot="-20700000">
        <a:off x="2929298" y="556403"/>
        <a:ext cx="941605" cy="941605"/>
      </dsp:txXfrm>
    </dsp:sp>
    <dsp:sp modelId="{7A4BCB3F-E629-487A-A4C1-4387C0A1905E}">
      <dsp:nvSpPr>
        <dsp:cNvPr id="0" name=""/>
        <dsp:cNvSpPr/>
      </dsp:nvSpPr>
      <dsp:spPr>
        <a:xfrm rot="18806075">
          <a:off x="2925603" y="1485440"/>
          <a:ext cx="3013136" cy="3013136"/>
        </a:xfrm>
        <a:prstGeom prst="circularArrow">
          <a:avLst>
            <a:gd name="adj1" fmla="val 4688"/>
            <a:gd name="adj2" fmla="val 299029"/>
            <a:gd name="adj3" fmla="val 2518234"/>
            <a:gd name="adj4" fmla="val 1585682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259D8-B68E-E546-B841-7C0860ADCAE7}">
      <dsp:nvSpPr>
        <dsp:cNvPr id="0" name=""/>
        <dsp:cNvSpPr/>
      </dsp:nvSpPr>
      <dsp:spPr>
        <a:xfrm>
          <a:off x="1299297" y="990436"/>
          <a:ext cx="2189232" cy="21892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7A39C-3EFB-40E8-BE73-4E90EF030843}">
      <dsp:nvSpPr>
        <dsp:cNvPr id="0" name=""/>
        <dsp:cNvSpPr/>
      </dsp:nvSpPr>
      <dsp:spPr>
        <a:xfrm>
          <a:off x="2173386" y="-179290"/>
          <a:ext cx="2360433" cy="23604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88413-7AC4-407C-B01D-C5361801303D}">
      <dsp:nvSpPr>
        <dsp:cNvPr id="0" name=""/>
        <dsp:cNvSpPr/>
      </dsp:nvSpPr>
      <dsp:spPr>
        <a:xfrm>
          <a:off x="4060711" y="1893871"/>
          <a:ext cx="2511672" cy="250366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chemeClr val="tx1"/>
              </a:solidFill>
            </a:rPr>
            <a:t>Project </a:t>
          </a:r>
          <a:r>
            <a:rPr lang="de-CH" sz="1800" kern="1200" dirty="0" err="1" smtClean="0">
              <a:solidFill>
                <a:schemeClr val="tx1"/>
              </a:solidFill>
            </a:rPr>
            <a:t>management</a:t>
          </a:r>
          <a:r>
            <a:rPr lang="de-CH" sz="1800" kern="1200" dirty="0" smtClean="0">
              <a:solidFill>
                <a:schemeClr val="tx1"/>
              </a:solidFill>
            </a:rPr>
            <a:t> </a:t>
          </a:r>
          <a:r>
            <a:rPr lang="de-CH" sz="1800" kern="1200" dirty="0" err="1" smtClean="0">
              <a:solidFill>
                <a:schemeClr val="tx1"/>
              </a:solidFill>
            </a:rPr>
            <a:t>support</a:t>
          </a:r>
          <a:endParaRPr lang="de-CH" sz="1800" kern="1200" dirty="0">
            <a:solidFill>
              <a:schemeClr val="tx1"/>
            </a:solidFill>
          </a:endParaRPr>
        </a:p>
      </dsp:txBody>
      <dsp:txXfrm>
        <a:off x="4565070" y="2480341"/>
        <a:ext cx="1502954" cy="1286933"/>
      </dsp:txXfrm>
    </dsp:sp>
    <dsp:sp modelId="{418ED7D7-1847-48D4-AB9C-6D21F9F2EFB2}">
      <dsp:nvSpPr>
        <dsp:cNvPr id="0" name=""/>
        <dsp:cNvSpPr/>
      </dsp:nvSpPr>
      <dsp:spPr>
        <a:xfrm>
          <a:off x="2592288" y="1584170"/>
          <a:ext cx="1674385" cy="16743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>
              <a:solidFill>
                <a:schemeClr val="tx1"/>
              </a:solidFill>
            </a:rPr>
            <a:t>Evaluation </a:t>
          </a:r>
          <a:r>
            <a:rPr lang="de-CH" sz="1300" kern="1200" dirty="0" err="1" smtClean="0">
              <a:solidFill>
                <a:schemeClr val="tx1"/>
              </a:solidFill>
            </a:rPr>
            <a:t>of</a:t>
          </a:r>
          <a:r>
            <a:rPr lang="de-CH" sz="1300" kern="1200" dirty="0" smtClean="0">
              <a:solidFill>
                <a:schemeClr val="tx1"/>
              </a:solidFill>
            </a:rPr>
            <a:t> </a:t>
          </a:r>
          <a:r>
            <a:rPr lang="de-CH" sz="1300" kern="1200" dirty="0" err="1" smtClean="0">
              <a:solidFill>
                <a:schemeClr val="tx1"/>
              </a:solidFill>
            </a:rPr>
            <a:t>projects</a:t>
          </a:r>
          <a:endParaRPr lang="de-CH" sz="1300" kern="1200" dirty="0">
            <a:solidFill>
              <a:schemeClr val="tx1"/>
            </a:solidFill>
          </a:endParaRPr>
        </a:p>
      </dsp:txBody>
      <dsp:txXfrm>
        <a:off x="3013819" y="2008249"/>
        <a:ext cx="831323" cy="826227"/>
      </dsp:txXfrm>
    </dsp:sp>
    <dsp:sp modelId="{FD35931A-1285-4AED-B274-FF21EC3566FE}">
      <dsp:nvSpPr>
        <dsp:cNvPr id="0" name=""/>
        <dsp:cNvSpPr/>
      </dsp:nvSpPr>
      <dsp:spPr>
        <a:xfrm rot="20700000">
          <a:off x="3594853" y="39662"/>
          <a:ext cx="2224636" cy="215169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err="1" smtClean="0">
              <a:solidFill>
                <a:schemeClr val="tx1"/>
              </a:solidFill>
            </a:rPr>
            <a:t>Knowledge</a:t>
          </a:r>
          <a:r>
            <a:rPr lang="de-CH" sz="1800" kern="1200" dirty="0" smtClean="0">
              <a:solidFill>
                <a:schemeClr val="tx1"/>
              </a:solidFill>
            </a:rPr>
            <a:t> </a:t>
          </a:r>
          <a:r>
            <a:rPr lang="de-CH" sz="1800" kern="1200" dirty="0" err="1" smtClean="0">
              <a:solidFill>
                <a:schemeClr val="tx1"/>
              </a:solidFill>
            </a:rPr>
            <a:t>transfer</a:t>
          </a:r>
          <a:endParaRPr lang="de-CH" sz="1800" kern="1200" dirty="0">
            <a:solidFill>
              <a:schemeClr val="tx1"/>
            </a:solidFill>
          </a:endParaRPr>
        </a:p>
      </dsp:txBody>
      <dsp:txXfrm rot="-20700000">
        <a:off x="4087107" y="507265"/>
        <a:ext cx="1240127" cy="1216488"/>
      </dsp:txXfrm>
    </dsp:sp>
    <dsp:sp modelId="{C3258D35-6D67-4FF2-9E2B-A030F1DC13DC}">
      <dsp:nvSpPr>
        <dsp:cNvPr id="0" name=""/>
        <dsp:cNvSpPr/>
      </dsp:nvSpPr>
      <dsp:spPr>
        <a:xfrm>
          <a:off x="-534143" y="1944224"/>
          <a:ext cx="2946918" cy="2946918"/>
        </a:xfrm>
        <a:prstGeom prst="circularArrow">
          <a:avLst>
            <a:gd name="adj1" fmla="val 4688"/>
            <a:gd name="adj2" fmla="val 299029"/>
            <a:gd name="adj3" fmla="val 2516048"/>
            <a:gd name="adj4" fmla="val 1586152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E7D23-B318-47A4-8BC6-058426209ADF}">
      <dsp:nvSpPr>
        <dsp:cNvPr id="0" name=""/>
        <dsp:cNvSpPr/>
      </dsp:nvSpPr>
      <dsp:spPr>
        <a:xfrm>
          <a:off x="-19249" y="1080115"/>
          <a:ext cx="2141120" cy="21411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772A1-62F0-49FD-9E2C-606F5844D749}">
      <dsp:nvSpPr>
        <dsp:cNvPr id="0" name=""/>
        <dsp:cNvSpPr/>
      </dsp:nvSpPr>
      <dsp:spPr>
        <a:xfrm rot="921421">
          <a:off x="3144804" y="-23561"/>
          <a:ext cx="2308559" cy="23085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3DD14-B5FF-452F-B2A4-B8DA89B9DAB9}">
      <dsp:nvSpPr>
        <dsp:cNvPr id="0" name=""/>
        <dsp:cNvSpPr/>
      </dsp:nvSpPr>
      <dsp:spPr>
        <a:xfrm>
          <a:off x="3168346" y="2198459"/>
          <a:ext cx="2534681" cy="253468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chemeClr val="tx1"/>
              </a:solidFill>
            </a:rPr>
            <a:t>Development </a:t>
          </a:r>
          <a:r>
            <a:rPr lang="de-CH" sz="1800" kern="1200" dirty="0" err="1" smtClean="0">
              <a:solidFill>
                <a:schemeClr val="tx1"/>
              </a:solidFill>
            </a:rPr>
            <a:t>strategies</a:t>
          </a:r>
          <a:endParaRPr lang="de-CH" sz="1800" kern="1200" dirty="0">
            <a:solidFill>
              <a:schemeClr val="tx1"/>
            </a:solidFill>
          </a:endParaRPr>
        </a:p>
      </dsp:txBody>
      <dsp:txXfrm>
        <a:off x="3677930" y="2792196"/>
        <a:ext cx="1515513" cy="1302878"/>
      </dsp:txXfrm>
    </dsp:sp>
    <dsp:sp modelId="{CE0214E8-BE25-42A2-A578-2BF08EA8997F}">
      <dsp:nvSpPr>
        <dsp:cNvPr id="0" name=""/>
        <dsp:cNvSpPr/>
      </dsp:nvSpPr>
      <dsp:spPr>
        <a:xfrm>
          <a:off x="1800192" y="1610763"/>
          <a:ext cx="1843404" cy="184340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>
              <a:solidFill>
                <a:schemeClr val="tx1"/>
              </a:solidFill>
            </a:rPr>
            <a:t>Networking</a:t>
          </a:r>
          <a:endParaRPr lang="de-CH" sz="1300" kern="1200" dirty="0">
            <a:solidFill>
              <a:schemeClr val="tx1"/>
            </a:solidFill>
          </a:endParaRPr>
        </a:p>
      </dsp:txBody>
      <dsp:txXfrm>
        <a:off x="2264275" y="2077650"/>
        <a:ext cx="915238" cy="909630"/>
      </dsp:txXfrm>
    </dsp:sp>
    <dsp:sp modelId="{CD04343C-9073-41AA-BB9B-6FA121C1AD00}">
      <dsp:nvSpPr>
        <dsp:cNvPr id="0" name=""/>
        <dsp:cNvSpPr/>
      </dsp:nvSpPr>
      <dsp:spPr>
        <a:xfrm rot="20700000">
          <a:off x="2760334" y="128925"/>
          <a:ext cx="2249416" cy="22034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>
              <a:solidFill>
                <a:schemeClr val="tx1"/>
              </a:solidFill>
            </a:rPr>
            <a:t>Communication</a:t>
          </a:r>
          <a:endParaRPr lang="de-CH" sz="1300" kern="1200" dirty="0">
            <a:solidFill>
              <a:schemeClr val="tx1"/>
            </a:solidFill>
          </a:endParaRPr>
        </a:p>
      </dsp:txBody>
      <dsp:txXfrm rot="-20700000">
        <a:off x="3256421" y="609492"/>
        <a:ext cx="1257242" cy="1242358"/>
      </dsp:txXfrm>
    </dsp:sp>
    <dsp:sp modelId="{6E1DFC8C-1731-4335-B020-7F8997EE51D6}">
      <dsp:nvSpPr>
        <dsp:cNvPr id="0" name=""/>
        <dsp:cNvSpPr/>
      </dsp:nvSpPr>
      <dsp:spPr>
        <a:xfrm>
          <a:off x="3960446" y="1754783"/>
          <a:ext cx="3244392" cy="3244392"/>
        </a:xfrm>
        <a:prstGeom prst="circularArrow">
          <a:avLst>
            <a:gd name="adj1" fmla="val 4688"/>
            <a:gd name="adj2" fmla="val 299029"/>
            <a:gd name="adj3" fmla="val 2525252"/>
            <a:gd name="adj4" fmla="val 1584184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7203-69F8-465F-A519-683C4C90D8C8}">
      <dsp:nvSpPr>
        <dsp:cNvPr id="0" name=""/>
        <dsp:cNvSpPr/>
      </dsp:nvSpPr>
      <dsp:spPr>
        <a:xfrm rot="1042731">
          <a:off x="1484439" y="1189699"/>
          <a:ext cx="2357253" cy="23572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A9DD0-33E3-4816-900E-26AC9F012416}">
      <dsp:nvSpPr>
        <dsp:cNvPr id="0" name=""/>
        <dsp:cNvSpPr/>
      </dsp:nvSpPr>
      <dsp:spPr>
        <a:xfrm rot="460655">
          <a:off x="2425613" y="-69803"/>
          <a:ext cx="2541594" cy="25415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A4957-1D93-4C5B-9089-36B3B1605B0D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FFC8B-321D-4BD9-904D-E34EA2745764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3B27C-A1F4-4BC9-82A8-D7655352AAB2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D652D-1AA0-4CD2-811F-C7B0C0FD15C4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C639C-E223-49E0-8783-B3DB8529FE6B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7BA37-6C33-49E5-AB2C-4DBD1226C515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43D44-184D-4DB6-AFB3-E313AB741F59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54E50-4089-43FF-9ACF-F7597320EC51}">
      <dsp:nvSpPr>
        <dsp:cNvPr id="0" name=""/>
        <dsp:cNvSpPr/>
      </dsp:nvSpPr>
      <dsp:spPr>
        <a:xfrm>
          <a:off x="3114908" y="2049693"/>
          <a:ext cx="1835078" cy="1835078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>
              <a:solidFill>
                <a:schemeClr val="tx1"/>
              </a:solidFill>
            </a:rPr>
            <a:t>Qualifications</a:t>
          </a:r>
          <a:r>
            <a:rPr lang="de-CH" sz="1600" kern="1200" dirty="0" smtClean="0">
              <a:solidFill>
                <a:schemeClr val="tx1"/>
              </a:solidFill>
            </a:rPr>
            <a:t> </a:t>
          </a:r>
          <a:r>
            <a:rPr lang="de-CH" sz="1600" kern="1200" dirty="0" err="1" smtClean="0">
              <a:solidFill>
                <a:schemeClr val="tx1"/>
              </a:solidFill>
            </a:rPr>
            <a:t>profile</a:t>
          </a:r>
          <a:r>
            <a:rPr lang="de-CH" sz="1600" kern="1200" dirty="0" smtClean="0">
              <a:solidFill>
                <a:schemeClr val="tx1"/>
              </a:solidFill>
            </a:rPr>
            <a:t> RM</a:t>
          </a:r>
          <a:endParaRPr lang="de-CH" sz="1600" kern="1200" dirty="0">
            <a:solidFill>
              <a:schemeClr val="tx1"/>
            </a:solidFill>
          </a:endParaRPr>
        </a:p>
      </dsp:txBody>
      <dsp:txXfrm>
        <a:off x="3383649" y="2318434"/>
        <a:ext cx="1297596" cy="1297596"/>
      </dsp:txXfrm>
    </dsp:sp>
    <dsp:sp modelId="{8F387AEF-CA06-43B7-941E-A88433B69140}">
      <dsp:nvSpPr>
        <dsp:cNvPr id="0" name=""/>
        <dsp:cNvSpPr/>
      </dsp:nvSpPr>
      <dsp:spPr>
        <a:xfrm>
          <a:off x="3390170" y="1865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 smtClean="0">
              <a:solidFill>
                <a:schemeClr val="tx1"/>
              </a:solidFill>
            </a:rPr>
            <a:t>Professional </a:t>
          </a:r>
          <a:r>
            <a:rPr lang="de-CH" sz="1100" b="1" kern="1200" dirty="0" err="1" smtClean="0">
              <a:solidFill>
                <a:schemeClr val="tx1"/>
              </a:solidFill>
            </a:rPr>
            <a:t>competence</a:t>
          </a:r>
          <a:endParaRPr lang="de-CH" sz="1100" b="1" kern="1200" dirty="0">
            <a:solidFill>
              <a:schemeClr val="tx1"/>
            </a:solidFill>
          </a:endParaRPr>
        </a:p>
      </dsp:txBody>
      <dsp:txXfrm>
        <a:off x="3578289" y="189984"/>
        <a:ext cx="908317" cy="908317"/>
      </dsp:txXfrm>
    </dsp:sp>
    <dsp:sp modelId="{02EFBE6B-95BE-4FDB-979A-A2A1A8BF023F}">
      <dsp:nvSpPr>
        <dsp:cNvPr id="0" name=""/>
        <dsp:cNvSpPr/>
      </dsp:nvSpPr>
      <dsp:spPr>
        <a:xfrm>
          <a:off x="5206434" y="876532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smtClean="0">
              <a:solidFill>
                <a:schemeClr val="tx1"/>
              </a:solidFill>
            </a:rPr>
            <a:t>Regional competence</a:t>
          </a:r>
          <a:endParaRPr lang="de-CH" sz="1100" b="1" kern="1200" dirty="0">
            <a:solidFill>
              <a:schemeClr val="tx1"/>
            </a:solidFill>
          </a:endParaRPr>
        </a:p>
      </dsp:txBody>
      <dsp:txXfrm>
        <a:off x="5394553" y="1064651"/>
        <a:ext cx="908317" cy="908317"/>
      </dsp:txXfrm>
    </dsp:sp>
    <dsp:sp modelId="{01CD9BEE-2E9B-4F70-A626-79ADCF6D5F13}">
      <dsp:nvSpPr>
        <dsp:cNvPr id="0" name=""/>
        <dsp:cNvSpPr/>
      </dsp:nvSpPr>
      <dsp:spPr>
        <a:xfrm>
          <a:off x="5655015" y="2841891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 err="1" smtClean="0">
              <a:solidFill>
                <a:schemeClr val="tx1"/>
              </a:solidFill>
            </a:rPr>
            <a:t>Social</a:t>
          </a:r>
          <a:r>
            <a:rPr lang="de-CH" sz="1100" b="1" kern="1200" dirty="0" smtClean="0">
              <a:solidFill>
                <a:schemeClr val="tx1"/>
              </a:solidFill>
            </a:rPr>
            <a:t> </a:t>
          </a:r>
          <a:r>
            <a:rPr lang="de-CH" sz="1100" b="1" kern="1200" dirty="0" err="1" smtClean="0">
              <a:solidFill>
                <a:schemeClr val="tx1"/>
              </a:solidFill>
            </a:rPr>
            <a:t>and</a:t>
          </a:r>
          <a:r>
            <a:rPr lang="de-CH" sz="1100" b="1" kern="1200" dirty="0" smtClean="0">
              <a:solidFill>
                <a:schemeClr val="tx1"/>
              </a:solidFill>
            </a:rPr>
            <a:t> </a:t>
          </a:r>
          <a:r>
            <a:rPr lang="de-CH" sz="1100" b="1" kern="1200" dirty="0" err="1" smtClean="0">
              <a:solidFill>
                <a:schemeClr val="tx1"/>
              </a:solidFill>
            </a:rPr>
            <a:t>networking</a:t>
          </a:r>
          <a:r>
            <a:rPr lang="de-CH" sz="1100" b="1" kern="1200" dirty="0" smtClean="0">
              <a:solidFill>
                <a:schemeClr val="tx1"/>
              </a:solidFill>
            </a:rPr>
            <a:t> </a:t>
          </a:r>
          <a:r>
            <a:rPr lang="de-CH" sz="1100" b="1" kern="1200" dirty="0" err="1" smtClean="0">
              <a:solidFill>
                <a:schemeClr val="tx1"/>
              </a:solidFill>
            </a:rPr>
            <a:t>competence</a:t>
          </a:r>
          <a:endParaRPr lang="de-CH" sz="1100" b="1" kern="1200" dirty="0">
            <a:solidFill>
              <a:schemeClr val="tx1"/>
            </a:solidFill>
          </a:endParaRPr>
        </a:p>
      </dsp:txBody>
      <dsp:txXfrm>
        <a:off x="5843134" y="3030010"/>
        <a:ext cx="908317" cy="908317"/>
      </dsp:txXfrm>
    </dsp:sp>
    <dsp:sp modelId="{F28DD51F-276A-479A-BFF3-0EAB04B2F06D}">
      <dsp:nvSpPr>
        <dsp:cNvPr id="0" name=""/>
        <dsp:cNvSpPr/>
      </dsp:nvSpPr>
      <dsp:spPr>
        <a:xfrm>
          <a:off x="4398121" y="4417986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 smtClean="0">
              <a:solidFill>
                <a:schemeClr val="tx1"/>
              </a:solidFill>
            </a:rPr>
            <a:t>Project </a:t>
          </a:r>
          <a:r>
            <a:rPr lang="de-CH" sz="1100" b="1" kern="1200" dirty="0" err="1" smtClean="0">
              <a:solidFill>
                <a:schemeClr val="tx1"/>
              </a:solidFill>
            </a:rPr>
            <a:t>competence</a:t>
          </a:r>
          <a:endParaRPr lang="de-CH" sz="1100" b="1" kern="1200" dirty="0">
            <a:solidFill>
              <a:schemeClr val="tx1"/>
            </a:solidFill>
          </a:endParaRPr>
        </a:p>
      </dsp:txBody>
      <dsp:txXfrm>
        <a:off x="4586240" y="4606105"/>
        <a:ext cx="908317" cy="908317"/>
      </dsp:txXfrm>
    </dsp:sp>
    <dsp:sp modelId="{8E485D3E-0509-4656-8506-A5346EE179A6}">
      <dsp:nvSpPr>
        <dsp:cNvPr id="0" name=""/>
        <dsp:cNvSpPr/>
      </dsp:nvSpPr>
      <dsp:spPr>
        <a:xfrm>
          <a:off x="2382219" y="4417986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 err="1" smtClean="0">
              <a:solidFill>
                <a:schemeClr val="tx1"/>
              </a:solidFill>
            </a:rPr>
            <a:t>Process</a:t>
          </a:r>
          <a:r>
            <a:rPr lang="de-CH" sz="1100" b="1" kern="1200" dirty="0" smtClean="0">
              <a:solidFill>
                <a:schemeClr val="tx1"/>
              </a:solidFill>
            </a:rPr>
            <a:t> </a:t>
          </a:r>
          <a:r>
            <a:rPr lang="de-CH" sz="1100" b="1" kern="1200" dirty="0" err="1" smtClean="0">
              <a:solidFill>
                <a:schemeClr val="tx1"/>
              </a:solidFill>
            </a:rPr>
            <a:t>competence</a:t>
          </a:r>
          <a:endParaRPr lang="de-CH" sz="1100" b="1" kern="1200" dirty="0">
            <a:solidFill>
              <a:schemeClr val="tx1"/>
            </a:solidFill>
          </a:endParaRPr>
        </a:p>
      </dsp:txBody>
      <dsp:txXfrm>
        <a:off x="2570338" y="4606105"/>
        <a:ext cx="908317" cy="908317"/>
      </dsp:txXfrm>
    </dsp:sp>
    <dsp:sp modelId="{FB691A62-496B-472C-B159-35164AE75218}">
      <dsp:nvSpPr>
        <dsp:cNvPr id="0" name=""/>
        <dsp:cNvSpPr/>
      </dsp:nvSpPr>
      <dsp:spPr>
        <a:xfrm>
          <a:off x="1125325" y="2841891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 err="1" smtClean="0">
              <a:solidFill>
                <a:schemeClr val="tx1"/>
              </a:solidFill>
            </a:rPr>
            <a:t>Crossborder</a:t>
          </a:r>
          <a:r>
            <a:rPr lang="de-CH" sz="1100" b="1" kern="1200" dirty="0" smtClean="0">
              <a:solidFill>
                <a:schemeClr val="tx1"/>
              </a:solidFill>
            </a:rPr>
            <a:t> </a:t>
          </a:r>
          <a:r>
            <a:rPr lang="de-CH" sz="1100" b="1" kern="1200" dirty="0" err="1" smtClean="0">
              <a:solidFill>
                <a:schemeClr val="tx1"/>
              </a:solidFill>
            </a:rPr>
            <a:t>management</a:t>
          </a:r>
          <a:r>
            <a:rPr lang="de-CH" sz="1100" b="1" kern="1200" dirty="0" smtClean="0">
              <a:solidFill>
                <a:schemeClr val="tx1"/>
              </a:solidFill>
            </a:rPr>
            <a:t> </a:t>
          </a:r>
          <a:r>
            <a:rPr lang="de-CH" sz="1100" b="1" kern="1200" dirty="0" err="1" smtClean="0">
              <a:solidFill>
                <a:schemeClr val="tx1"/>
              </a:solidFill>
            </a:rPr>
            <a:t>competence</a:t>
          </a:r>
          <a:endParaRPr lang="de-CH" sz="1100" b="1" kern="1200" dirty="0">
            <a:solidFill>
              <a:schemeClr val="tx1"/>
            </a:solidFill>
          </a:endParaRPr>
        </a:p>
      </dsp:txBody>
      <dsp:txXfrm>
        <a:off x="1313444" y="3030010"/>
        <a:ext cx="908317" cy="908317"/>
      </dsp:txXfrm>
    </dsp:sp>
    <dsp:sp modelId="{9DBA4D89-24F3-4B9E-99E8-BF63643D8028}">
      <dsp:nvSpPr>
        <dsp:cNvPr id="0" name=""/>
        <dsp:cNvSpPr/>
      </dsp:nvSpPr>
      <dsp:spPr>
        <a:xfrm>
          <a:off x="1573905" y="876532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 smtClean="0">
              <a:solidFill>
                <a:schemeClr val="tx1"/>
              </a:solidFill>
            </a:rPr>
            <a:t>Personal </a:t>
          </a:r>
          <a:r>
            <a:rPr lang="de-CH" sz="1100" b="1" kern="1200" dirty="0" err="1" smtClean="0">
              <a:solidFill>
                <a:schemeClr val="tx1"/>
              </a:solidFill>
            </a:rPr>
            <a:t>competence</a:t>
          </a:r>
          <a:endParaRPr lang="de-CH" sz="1100" b="1" kern="1200" dirty="0">
            <a:solidFill>
              <a:schemeClr val="tx1"/>
            </a:solidFill>
          </a:endParaRPr>
        </a:p>
      </dsp:txBody>
      <dsp:txXfrm>
        <a:off x="1762024" y="1064651"/>
        <a:ext cx="908317" cy="908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C86C28-9639-41B1-B389-32979F2E16E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564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4D63DC-8CB2-43A6-810D-B83A030CAC6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900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idee-seetal.ch/wv_ideeseetal/w_ideeseetal/cgi-bin/cc/dateien/grundlagendokumente/bundesvorgaben%20professionelles%20regionalmanagement.pdf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idee-seetal.ch/wv_ideeseetal/w_ideeseetal/cgi-bin/cc/dateien/grundlagendokumente/bundesvorgaben%20professionelles%20regionalmanagement.pdf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>
              <a:spcBef>
                <a:spcPct val="0"/>
              </a:spcBef>
            </a:pPr>
            <a:r>
              <a:rPr lang="de-CH" dirty="0" smtClean="0">
                <a:hlinkClick r:id="rId3"/>
              </a:rPr>
              <a:t>http://www.idee-seetal.ch/wv_ideeseetal/w_ideeseetal/cgi-bin/cc/dateien/grundlagendokumente/bundesvorgaben%20professionelles%20regionalmanagement.pdf</a:t>
            </a:r>
            <a:endParaRPr lang="de-CH" dirty="0" smtClean="0"/>
          </a:p>
          <a:p>
            <a:pPr defTabSz="915988">
              <a:spcBef>
                <a:spcPct val="0"/>
              </a:spcBef>
            </a:pPr>
            <a:endParaRPr lang="de-CH" dirty="0" smtClean="0"/>
          </a:p>
          <a:p>
            <a:pPr defTabSz="915988"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60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0EE50C4-AC47-431B-9896-6AC695EF6221}" type="slidenum">
              <a:rPr lang="de-CH"/>
              <a:pPr/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>
              <a:spcBef>
                <a:spcPct val="0"/>
              </a:spcBef>
            </a:pPr>
            <a:r>
              <a:rPr lang="de-CH" dirty="0" smtClean="0">
                <a:hlinkClick r:id="rId3"/>
              </a:rPr>
              <a:t>http://www.idee-seetal.ch/wv_ideeseetal/w_ideeseetal/cgi-bin/cc/dateien/grundlagendokumente/bundesvorgaben%20professionelles%20regionalmanagement.pdf</a:t>
            </a:r>
            <a:endParaRPr lang="de-CH" dirty="0" smtClean="0"/>
          </a:p>
          <a:p>
            <a:pPr defTabSz="915988">
              <a:spcBef>
                <a:spcPct val="0"/>
              </a:spcBef>
            </a:pPr>
            <a:endParaRPr lang="de-CH" dirty="0" smtClean="0"/>
          </a:p>
          <a:p>
            <a:pPr defTabSz="915988"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6317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5189-25A2-4603-A2E4-FA11AE12336B}" type="slidenum">
              <a:rPr lang="de-CH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</a:pPr>
            <a:r>
              <a:rPr lang="de-CH" dirty="0" smtClean="0">
                <a:ea typeface="MS PGothic" pitchFamily="34" charset="-128"/>
              </a:rPr>
              <a:t>Chancen zu erkennen</a:t>
            </a:r>
          </a:p>
          <a:p>
            <a:pPr lvl="1">
              <a:lnSpc>
                <a:spcPct val="80000"/>
              </a:lnSpc>
            </a:pPr>
            <a:r>
              <a:rPr lang="de-CH" dirty="0" smtClean="0">
                <a:ea typeface="MS PGothic" pitchFamily="34" charset="-128"/>
              </a:rPr>
              <a:t>Prozesse zuzulassen</a:t>
            </a:r>
          </a:p>
          <a:p>
            <a:pPr lvl="1">
              <a:lnSpc>
                <a:spcPct val="80000"/>
              </a:lnSpc>
            </a:pPr>
            <a:r>
              <a:rPr lang="de-CH" dirty="0" smtClean="0">
                <a:ea typeface="MS PGothic" pitchFamily="34" charset="-128"/>
              </a:rPr>
              <a:t>Auf Opportunitäten zu reagieren </a:t>
            </a:r>
          </a:p>
          <a:p>
            <a:pPr lvl="1">
              <a:lnSpc>
                <a:spcPct val="80000"/>
              </a:lnSpc>
            </a:pPr>
            <a:r>
              <a:rPr lang="de-CH" dirty="0" smtClean="0">
                <a:ea typeface="MS PGothic" pitchFamily="34" charset="-128"/>
              </a:rPr>
              <a:t>Flexibel zu sein</a:t>
            </a:r>
          </a:p>
          <a:p>
            <a:pPr lvl="1">
              <a:lnSpc>
                <a:spcPct val="80000"/>
              </a:lnSpc>
            </a:pPr>
            <a:r>
              <a:rPr lang="de-CH" dirty="0" smtClean="0">
                <a:ea typeface="MS PGothic" pitchFamily="34" charset="-128"/>
              </a:rPr>
              <a:t>Risiken einzugehen</a:t>
            </a:r>
            <a:br>
              <a:rPr lang="de-CH" dirty="0" smtClean="0">
                <a:ea typeface="MS PGothic" pitchFamily="34" charset="-128"/>
              </a:rPr>
            </a:br>
            <a:endParaRPr lang="de-CH" dirty="0" smtClean="0">
              <a:ea typeface="MS PGothic" pitchFamily="34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CH" sz="1800" dirty="0" smtClean="0"/>
              <a:t>	</a:t>
            </a:r>
            <a:r>
              <a:rPr lang="de-CH" sz="1800" dirty="0" smtClean="0">
                <a:sym typeface="Wingdings" pitchFamily="2" charset="2"/>
              </a:rPr>
              <a:t> </a:t>
            </a:r>
            <a:r>
              <a:rPr lang="de-CH" sz="1800" dirty="0" smtClean="0"/>
              <a:t>Voraussetzung: Innovationsfähigkeit bedingt </a:t>
            </a:r>
            <a:r>
              <a:rPr lang="de-CH" sz="1800" b="1" dirty="0" smtClean="0"/>
              <a:t>Regionskompetenz</a:t>
            </a:r>
            <a:r>
              <a:rPr lang="de-CH" sz="1800" b="1" dirty="0" smtClean="0">
                <a:solidFill>
                  <a:srgbClr val="C8D42C"/>
                </a:solidFill>
              </a:rPr>
              <a:t> </a:t>
            </a:r>
            <a:br>
              <a:rPr lang="de-CH" sz="1800" b="1" dirty="0" smtClean="0">
                <a:solidFill>
                  <a:srgbClr val="C8D42C"/>
                </a:solidFill>
              </a:rPr>
            </a:br>
            <a:r>
              <a:rPr lang="de-CH" sz="1800" dirty="0" smtClean="0"/>
              <a:t>(fundierte Kenntnisse der regionalen Akteure, der Stärken, Zusammenhänge und Besonderheiten). Nichteinheimische können dieses Wissen anwenden.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CH" sz="18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CH" sz="1800" dirty="0" smtClean="0"/>
              <a:t>	</a:t>
            </a:r>
            <a:r>
              <a:rPr lang="de-CH" sz="1800" dirty="0" smtClean="0">
                <a:sym typeface="Wingdings" pitchFamily="2" charset="2"/>
              </a:rPr>
              <a:t> Ein weiterer begünstigender Faktor für die Entstehung von neuen Ideen </a:t>
            </a:r>
            <a:br>
              <a:rPr lang="de-CH" sz="1800" dirty="0" smtClean="0">
                <a:sym typeface="Wingdings" pitchFamily="2" charset="2"/>
              </a:rPr>
            </a:br>
            <a:r>
              <a:rPr lang="de-CH" sz="1800" dirty="0" smtClean="0">
                <a:sym typeface="Wingdings" pitchFamily="2" charset="2"/>
              </a:rPr>
              <a:t>und Innovationen ist </a:t>
            </a:r>
            <a:r>
              <a:rPr lang="de-CH" sz="1800" b="1" dirty="0" smtClean="0"/>
              <a:t>horizontale Vernetzung </a:t>
            </a:r>
            <a:r>
              <a:rPr lang="de-CH" sz="1800" dirty="0" smtClean="0"/>
              <a:t>(nicht hierarchische Vernetzung).</a:t>
            </a:r>
          </a:p>
          <a:p>
            <a:pPr>
              <a:spcBef>
                <a:spcPct val="0"/>
              </a:spcBef>
            </a:pPr>
            <a:endParaRPr lang="fr-CH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CH" smtClean="0"/>
              <a:t>Hohe Anforderungen, evtl Einbezug Dritter oder Einsatz eines RM-Teams -&gt; Spezialisierung möglich</a:t>
            </a:r>
          </a:p>
        </p:txBody>
      </p:sp>
      <p:sp>
        <p:nvSpPr>
          <p:cNvPr id="277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669663-935B-42F8-9778-E8C480072E08}" type="slidenum">
              <a:rPr lang="de-CH"/>
              <a:pPr/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>
              <a:spcBef>
                <a:spcPct val="0"/>
              </a:spcBef>
            </a:pPr>
            <a:r>
              <a:rPr lang="de-CH" smtClean="0">
                <a:solidFill>
                  <a:srgbClr val="FF0000"/>
                </a:solidFill>
              </a:rPr>
              <a:t>Quelle: PP regiosuisse D euregia 2010 Johannes Heeb Schlussversion 261010</a:t>
            </a:r>
          </a:p>
          <a:p>
            <a:pPr defTabSz="915988">
              <a:spcBef>
                <a:spcPct val="0"/>
              </a:spcBef>
            </a:pPr>
            <a:endParaRPr lang="fr-C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>
              <a:spcBef>
                <a:spcPct val="0"/>
              </a:spcBef>
            </a:pPr>
            <a:r>
              <a:rPr lang="de-CH" smtClean="0">
                <a:solidFill>
                  <a:srgbClr val="FF0000"/>
                </a:solidFill>
              </a:rPr>
              <a:t>Quelle: PP regiosuisse D euregia 2010 Johannes Heeb Schlussversion 261010</a:t>
            </a:r>
          </a:p>
          <a:p>
            <a:pPr defTabSz="915988">
              <a:spcBef>
                <a:spcPct val="0"/>
              </a:spcBef>
            </a:pPr>
            <a:endParaRPr lang="fr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8DB5D-D706-4CB6-B530-2064C3C9DE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79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9E2F6-E544-4272-9A84-7B8EAE20BA2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10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4025" y="1773238"/>
            <a:ext cx="1223963" cy="2663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30550" y="1773238"/>
            <a:ext cx="3521075" cy="2663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50FCC-ADA5-41A9-9384-B54C6635EB4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37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37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11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36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03575" y="2276475"/>
            <a:ext cx="2592388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48363" y="2276475"/>
            <a:ext cx="2592387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40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55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823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063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26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E67A6-F19F-4009-93AB-2756024C128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332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6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375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42175" y="1520825"/>
            <a:ext cx="1370013" cy="4460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30550" y="1520825"/>
            <a:ext cx="3959225" cy="4460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036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5784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8787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1677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205038"/>
            <a:ext cx="38100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2150" y="2205038"/>
            <a:ext cx="3811588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5160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6827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7936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47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19175-4FCB-4949-9CEA-E4590683615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64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57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3177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2274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53175" y="1482725"/>
            <a:ext cx="1960563" cy="43211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482725"/>
            <a:ext cx="5734050" cy="43211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9145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64847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63173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86428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41173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69020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30816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30550" y="3716338"/>
            <a:ext cx="2371725" cy="72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54675" y="3716338"/>
            <a:ext cx="2373313" cy="72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4CE2-97ED-4803-BCD2-B993FFEECBD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965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5358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7930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8664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28050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67733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B0BFE-1C78-4C44-9748-E8D85411022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30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D1E1-AB1E-46EC-952A-768DC5E9B7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57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76F87-3EC8-4D22-9A81-2CF35820AF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23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F9BA9-F616-4673-9302-2BC35A06E60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13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954B2-83A2-4E9A-88D0-DB7B470C4ED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99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tiff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5.tif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6.jpeg"/><Relationship Id="rId14" Type="http://schemas.openxmlformats.org/officeDocument/2006/relationships/image" Target="../media/image7.tiff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773238"/>
            <a:ext cx="4826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0550" y="3716338"/>
            <a:ext cx="48974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73787B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6AD015-D227-4988-8784-83FFA0B9B72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041" name="Picture 17" descr="STUH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4906"/>
            <a:ext cx="3254748" cy="91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 descr="NEW-SECO-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99314" y="5661248"/>
            <a:ext cx="3737182" cy="10801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b="1">
          <a:solidFill>
            <a:srgbClr val="73787B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520825"/>
            <a:ext cx="54816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3575" y="2276475"/>
            <a:ext cx="53371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53607" name="Rectangle 7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53611" name="Picture 11" descr="SwissArena-PHOTOPRESS-Urs Flueel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40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4" name="Picture 1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960"/>
            <a:ext cx="2402185" cy="39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482725"/>
            <a:ext cx="77739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777398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1166813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403350" y="6921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960"/>
            <a:ext cx="2402185" cy="39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92150"/>
            <a:ext cx="77755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Besten Dank für Ihre Aufmerksamkeit!</a:t>
            </a:r>
          </a:p>
        </p:txBody>
      </p:sp>
      <p:sp>
        <p:nvSpPr>
          <p:cNvPr id="180232" name="Rectangle 8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8" name="Picture 11" descr="SECO-4L-H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3936136"/>
            <a:ext cx="7777361" cy="789008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1D87CE-F5F4-4807-A2DE-AD59C693E24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7773988" cy="281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4746"/>
            <a:ext cx="7776864" cy="88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suisse.ch/formation/formation-regiosuisse" TargetMode="External"/><Relationship Id="rId4" Type="http://schemas.openxmlformats.org/officeDocument/2006/relationships/hyperlink" Target="http://www.regiosuisse.ch/formazione/formation-regiosuisse" TargetMode="External"/><Relationship Id="rId5" Type="http://schemas.openxmlformats.org/officeDocument/2006/relationships/hyperlink" Target="http://www.regiosuisse.ch/weiterbildung/formation-regiosuisse" TargetMode="External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550" y="1773238"/>
            <a:ext cx="5834063" cy="187178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Regional m</a:t>
            </a:r>
            <a:r>
              <a:rPr lang="en-GB" dirty="0" smtClean="0"/>
              <a:t>anagers </a:t>
            </a:r>
            <a:r>
              <a:rPr lang="en-GB" i="1" dirty="0" smtClean="0"/>
              <a:t>– </a:t>
            </a:r>
            <a:r>
              <a:rPr lang="en-GB" dirty="0"/>
              <a:t>a</a:t>
            </a:r>
            <a:r>
              <a:rPr lang="en-GB" dirty="0" smtClean="0"/>
              <a:t>rchitects </a:t>
            </a:r>
            <a:r>
              <a:rPr lang="en-GB" dirty="0"/>
              <a:t>of the </a:t>
            </a:r>
            <a:r>
              <a:rPr lang="en-GB" dirty="0" smtClean="0"/>
              <a:t>regions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800" dirty="0" smtClean="0"/>
              <a:t/>
            </a:r>
            <a:br>
              <a:rPr lang="de-CH" sz="800" dirty="0" smtClean="0"/>
            </a:br>
            <a:r>
              <a:rPr lang="en-GB" sz="2400" b="0" i="1" dirty="0" smtClean="0"/>
              <a:t>Experiences </a:t>
            </a:r>
            <a:r>
              <a:rPr lang="en-GB" sz="2400" b="0" i="1" dirty="0"/>
              <a:t>from the New Regional Policy (NRP) </a:t>
            </a:r>
            <a:r>
              <a:rPr lang="en-GB" sz="2400" b="0" i="1" dirty="0" smtClean="0"/>
              <a:t>in Switzerland</a:t>
            </a:r>
            <a:r>
              <a:rPr lang="de-CH" sz="2400" b="0" i="1" dirty="0" smtClean="0"/>
              <a:t> </a:t>
            </a:r>
            <a:r>
              <a:rPr lang="de-CH" sz="2400" dirty="0"/>
              <a:t/>
            </a:r>
            <a:br>
              <a:rPr lang="de-CH" sz="2400" dirty="0"/>
            </a:br>
            <a:endParaRPr lang="de-DE" sz="2400" i="1" dirty="0" smtClean="0"/>
          </a:p>
        </p:txBody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0550" y="4149080"/>
            <a:ext cx="6013450" cy="1151607"/>
          </a:xfrm>
        </p:spPr>
        <p:txBody>
          <a:bodyPr/>
          <a:lstStyle/>
          <a:p>
            <a:pPr eaLnBrk="1" hangingPunct="1"/>
            <a:endParaRPr lang="de-CH" dirty="0" smtClean="0"/>
          </a:p>
          <a:p>
            <a:pPr eaLnBrk="1" hangingPunct="1"/>
            <a:endParaRPr lang="de-CH" dirty="0"/>
          </a:p>
          <a:p>
            <a:pPr eaLnBrk="1" hangingPunct="1"/>
            <a:endParaRPr lang="de-CH" sz="1600" b="0" dirty="0">
              <a:solidFill>
                <a:schemeClr val="tx1"/>
              </a:solidFill>
            </a:endParaRPr>
          </a:p>
          <a:p>
            <a:pPr eaLnBrk="1" hangingPunct="1"/>
            <a:endParaRPr lang="de-CH" sz="1600" i="1" dirty="0"/>
          </a:p>
          <a:p>
            <a:pPr eaLnBrk="1" hangingPunct="1"/>
            <a:r>
              <a:rPr lang="de-CH" dirty="0" smtClean="0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0550" y="3716338"/>
            <a:ext cx="6013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7378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CH" sz="1600" b="0" dirty="0" smtClean="0">
                <a:solidFill>
                  <a:schemeClr val="tx1"/>
                </a:solidFill>
              </a:rPr>
              <a:t>September 7th 2012      11.00−12.30 	</a:t>
            </a:r>
            <a:r>
              <a:rPr lang="de-CH" sz="1600" b="0" dirty="0" err="1" smtClean="0">
                <a:solidFill>
                  <a:schemeClr val="tx1"/>
                </a:solidFill>
              </a:rPr>
              <a:t>Valposchiavo</a:t>
            </a:r>
            <a:endParaRPr lang="de-DE" sz="1600" dirty="0" smtClean="0">
              <a:solidFill>
                <a:schemeClr val="tx1"/>
              </a:solidFill>
            </a:endParaRPr>
          </a:p>
          <a:p>
            <a:pPr eaLnBrk="1" hangingPunct="1"/>
            <a:endParaRPr lang="de-CH" dirty="0" smtClean="0"/>
          </a:p>
          <a:p>
            <a:pPr eaLnBrk="1" hangingPunct="1"/>
            <a:r>
              <a:rPr lang="de-CH" dirty="0" smtClean="0"/>
              <a:t>Sebastian Bellwald, </a:t>
            </a:r>
            <a:r>
              <a:rPr lang="de-CH" dirty="0" err="1" smtClean="0"/>
              <a:t>Director</a:t>
            </a:r>
            <a:r>
              <a:rPr lang="de-CH" dirty="0" smtClean="0"/>
              <a:t> </a:t>
            </a:r>
            <a:r>
              <a:rPr lang="de-CH" dirty="0" err="1" smtClean="0"/>
              <a:t>regiosuisse</a:t>
            </a:r>
            <a:endParaRPr lang="de-CH" dirty="0" smtClean="0"/>
          </a:p>
          <a:p>
            <a:pPr eaLnBrk="1" hangingPunct="1"/>
            <a:r>
              <a:rPr lang="de-CH" dirty="0" err="1" smtClean="0"/>
              <a:t>Owner</a:t>
            </a:r>
            <a:r>
              <a:rPr lang="de-CH" dirty="0" smtClean="0"/>
              <a:t> </a:t>
            </a:r>
            <a:r>
              <a:rPr lang="de-CH" dirty="0" err="1" smtClean="0"/>
              <a:t>Planval</a:t>
            </a:r>
            <a:r>
              <a:rPr lang="de-CH" dirty="0" smtClean="0"/>
              <a:t> AG Brig/Bern</a:t>
            </a:r>
          </a:p>
          <a:p>
            <a:pPr eaLnBrk="1" hangingPunct="1"/>
            <a:endParaRPr lang="de-CH" dirty="0"/>
          </a:p>
          <a:p>
            <a:pPr eaLnBrk="1" hangingPunct="1"/>
            <a:endParaRPr lang="de-CH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2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980529"/>
            <a:ext cx="7773988" cy="576263"/>
          </a:xfrm>
        </p:spPr>
        <p:txBody>
          <a:bodyPr/>
          <a:lstStyle/>
          <a:p>
            <a:pPr eaLnBrk="1" hangingPunct="1"/>
            <a:r>
              <a:rPr lang="de-DE" dirty="0" smtClean="0"/>
              <a:t>Legal </a:t>
            </a:r>
            <a:r>
              <a:rPr lang="de-DE" dirty="0" err="1" smtClean="0"/>
              <a:t>forms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99468"/>
            <a:ext cx="8712770" cy="5041900"/>
          </a:xfrm>
        </p:spPr>
        <p:txBody>
          <a:bodyPr/>
          <a:lstStyle/>
          <a:p>
            <a:pPr eaLnBrk="1" hangingPunct="1"/>
            <a:r>
              <a:rPr lang="de-DE" b="1" dirty="0" smtClean="0"/>
              <a:t>Legal </a:t>
            </a:r>
            <a:r>
              <a:rPr lang="de-DE" b="1" dirty="0" err="1" smtClean="0"/>
              <a:t>basis</a:t>
            </a:r>
            <a:r>
              <a:rPr lang="de-DE" b="1" dirty="0" smtClean="0"/>
              <a:t>: </a:t>
            </a:r>
            <a:r>
              <a:rPr lang="de-DE" dirty="0" err="1" smtClean="0">
                <a:solidFill>
                  <a:srgbClr val="000000"/>
                </a:solidFill>
              </a:rPr>
              <a:t>service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level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agreement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between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canton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regional </a:t>
            </a:r>
            <a:r>
              <a:rPr lang="de-DE" dirty="0" err="1" smtClean="0">
                <a:solidFill>
                  <a:srgbClr val="000000"/>
                </a:solidFill>
              </a:rPr>
              <a:t>development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agency</a:t>
            </a:r>
            <a:r>
              <a:rPr lang="de-CH" dirty="0" smtClean="0">
                <a:solidFill>
                  <a:srgbClr val="000000"/>
                </a:solidFill>
              </a:rPr>
              <a:t> (i.e. RM)</a:t>
            </a:r>
          </a:p>
          <a:p>
            <a:pPr eaLnBrk="1" hangingPunct="1"/>
            <a:r>
              <a:rPr lang="de-CH" b="1" dirty="0" smtClean="0">
                <a:solidFill>
                  <a:srgbClr val="000000"/>
                </a:solidFill>
              </a:rPr>
              <a:t>Forms:</a:t>
            </a:r>
          </a:p>
          <a:p>
            <a:pPr lvl="1" eaLnBrk="1" hangingPunct="1"/>
            <a:r>
              <a:rPr lang="de-CH" dirty="0" smtClean="0">
                <a:solidFill>
                  <a:srgbClr val="000000"/>
                </a:solidFill>
              </a:rPr>
              <a:t>Mandate </a:t>
            </a:r>
            <a:r>
              <a:rPr lang="de-CH" dirty="0" err="1" smtClean="0">
                <a:solidFill>
                  <a:srgbClr val="000000"/>
                </a:solidFill>
              </a:rPr>
              <a:t>to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municipalities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association</a:t>
            </a:r>
            <a:r>
              <a:rPr lang="de-CH" dirty="0">
                <a:solidFill>
                  <a:srgbClr val="000000"/>
                </a:solidFill>
              </a:rPr>
              <a:t>	 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smtClean="0"/>
              <a:t>– </a:t>
            </a:r>
            <a:r>
              <a:rPr lang="de-CH" dirty="0" smtClean="0">
                <a:solidFill>
                  <a:srgbClr val="000000"/>
                </a:solidFill>
              </a:rPr>
              <a:t>Mandate </a:t>
            </a:r>
            <a:r>
              <a:rPr lang="de-CH" dirty="0" err="1" smtClean="0">
                <a:solidFill>
                  <a:srgbClr val="000000"/>
                </a:solidFill>
              </a:rPr>
              <a:t>to</a:t>
            </a:r>
            <a:r>
              <a:rPr lang="de-CH" dirty="0" smtClean="0">
                <a:solidFill>
                  <a:srgbClr val="000000"/>
                </a:solidFill>
              </a:rPr>
              <a:t> a </a:t>
            </a:r>
            <a:r>
              <a:rPr lang="de-CH" dirty="0" err="1" smtClean="0">
                <a:solidFill>
                  <a:srgbClr val="000000"/>
                </a:solidFill>
              </a:rPr>
              <a:t>company</a:t>
            </a:r>
            <a:endParaRPr lang="de-CH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de-CH" dirty="0" smtClean="0">
                <a:solidFill>
                  <a:srgbClr val="000000"/>
                </a:solidFill>
              </a:rPr>
              <a:t>Integration </a:t>
            </a:r>
            <a:r>
              <a:rPr lang="de-CH" dirty="0" err="1">
                <a:solidFill>
                  <a:srgbClr val="000000"/>
                </a:solidFill>
              </a:rPr>
              <a:t>into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cantonal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administration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/>
              <a:t>–</a:t>
            </a:r>
            <a:r>
              <a:rPr lang="de-CH" dirty="0" smtClean="0">
                <a:solidFill>
                  <a:srgbClr val="000000"/>
                </a:solidFill>
              </a:rPr>
              <a:t> Mandate </a:t>
            </a:r>
            <a:r>
              <a:rPr lang="de-CH" dirty="0" err="1" smtClean="0">
                <a:solidFill>
                  <a:srgbClr val="000000"/>
                </a:solidFill>
              </a:rPr>
              <a:t>to</a:t>
            </a:r>
            <a:r>
              <a:rPr lang="de-CH" dirty="0" smtClean="0">
                <a:solidFill>
                  <a:srgbClr val="000000"/>
                </a:solidFill>
              </a:rPr>
              <a:t> regional </a:t>
            </a:r>
            <a:r>
              <a:rPr lang="de-CH" dirty="0" err="1" smtClean="0">
                <a:solidFill>
                  <a:srgbClr val="000000"/>
                </a:solidFill>
              </a:rPr>
              <a:t>conference</a:t>
            </a:r>
            <a:endParaRPr lang="de-CH" dirty="0">
              <a:solidFill>
                <a:srgbClr val="000000"/>
              </a:solidFill>
            </a:endParaRPr>
          </a:p>
          <a:p>
            <a:pPr eaLnBrk="1" hangingPunct="1"/>
            <a:r>
              <a:rPr lang="de-DE" b="1" dirty="0" err="1" smtClean="0">
                <a:solidFill>
                  <a:srgbClr val="000000"/>
                </a:solidFill>
              </a:rPr>
              <a:t>Funding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of</a:t>
            </a:r>
            <a:r>
              <a:rPr lang="de-DE" b="1" dirty="0" smtClean="0">
                <a:solidFill>
                  <a:srgbClr val="000000"/>
                </a:solidFill>
              </a:rPr>
              <a:t> RM:</a:t>
            </a:r>
          </a:p>
          <a:p>
            <a:pPr lvl="1" eaLnBrk="1" hangingPunct="1"/>
            <a:r>
              <a:rPr lang="de-DE" dirty="0" err="1" smtClean="0">
                <a:solidFill>
                  <a:srgbClr val="000000"/>
                </a:solidFill>
              </a:rPr>
              <a:t>Contributions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from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municipalities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organisations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being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part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patronage</a:t>
            </a:r>
            <a:endParaRPr lang="de-DE" dirty="0" smtClean="0"/>
          </a:p>
          <a:p>
            <a:pPr lvl="1" eaLnBrk="1" hangingPunct="1"/>
            <a:r>
              <a:rPr lang="de-DE" dirty="0" smtClean="0"/>
              <a:t>Basic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financing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canton</a:t>
            </a:r>
            <a:endParaRPr lang="de-DE" dirty="0" smtClean="0"/>
          </a:p>
          <a:p>
            <a:pPr lvl="1" eaLnBrk="1" hangingPunct="1"/>
            <a:r>
              <a:rPr lang="de-DE" dirty="0" smtClean="0"/>
              <a:t>Project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endParaRPr lang="de-DE" dirty="0" smtClean="0"/>
          </a:p>
          <a:p>
            <a:pPr lvl="1" eaLnBrk="1" hangingPunct="1"/>
            <a:r>
              <a:rPr lang="de-DE" dirty="0" smtClean="0">
                <a:solidFill>
                  <a:srgbClr val="000000"/>
                </a:solidFill>
              </a:rPr>
              <a:t>Income </a:t>
            </a:r>
            <a:r>
              <a:rPr lang="de-DE" dirty="0" err="1" smtClean="0">
                <a:solidFill>
                  <a:srgbClr val="000000"/>
                </a:solidFill>
              </a:rPr>
              <a:t>from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services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provided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by</a:t>
            </a:r>
            <a:r>
              <a:rPr lang="de-DE" dirty="0" smtClean="0">
                <a:solidFill>
                  <a:srgbClr val="000000"/>
                </a:solidFill>
              </a:rPr>
              <a:t> RM</a:t>
            </a:r>
          </a:p>
          <a:p>
            <a:pPr lvl="1" eaLnBrk="1" hangingPunct="1"/>
            <a:r>
              <a:rPr lang="de-DE" dirty="0" smtClean="0">
                <a:solidFill>
                  <a:srgbClr val="000000"/>
                </a:solidFill>
              </a:rPr>
              <a:t>Sponsoring</a:t>
            </a:r>
          </a:p>
          <a:p>
            <a:pPr lvl="1" eaLnBrk="1" hangingPunct="1"/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7056015" cy="576263"/>
          </a:xfrm>
        </p:spPr>
        <p:txBody>
          <a:bodyPr/>
          <a:lstStyle/>
          <a:p>
            <a:pPr eaLnBrk="1" hangingPunct="1"/>
            <a:r>
              <a:rPr lang="de-CH" dirty="0" smtClean="0"/>
              <a:t>Profile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qualification</a:t>
            </a:r>
            <a:r>
              <a:rPr lang="de-CH" dirty="0" smtClean="0"/>
              <a:t> regional </a:t>
            </a:r>
            <a:r>
              <a:rPr lang="de-CH" dirty="0" err="1" smtClean="0"/>
              <a:t>management</a:t>
            </a:r>
            <a:endParaRPr lang="de-CH" dirty="0" smtClean="0"/>
          </a:p>
        </p:txBody>
      </p:sp>
      <p:sp>
        <p:nvSpPr>
          <p:cNvPr id="276482" name="Inhaltsplatzhalter 2"/>
          <p:cNvSpPr>
            <a:spLocks noGrp="1"/>
          </p:cNvSpPr>
          <p:nvPr>
            <p:ph idx="1"/>
          </p:nvPr>
        </p:nvSpPr>
        <p:spPr>
          <a:xfrm>
            <a:off x="6126163" y="3059113"/>
            <a:ext cx="3024187" cy="2098079"/>
          </a:xfrm>
        </p:spPr>
        <p:txBody>
          <a:bodyPr/>
          <a:lstStyle/>
          <a:p>
            <a:pPr eaLnBrk="1" hangingPunct="1"/>
            <a:r>
              <a:rPr lang="de-CH" dirty="0" smtClean="0"/>
              <a:t>High </a:t>
            </a:r>
            <a:r>
              <a:rPr lang="de-CH" dirty="0" err="1" smtClean="0"/>
              <a:t>requirements</a:t>
            </a:r>
            <a:endParaRPr lang="de-CH" dirty="0" smtClean="0"/>
          </a:p>
          <a:p>
            <a:pPr eaLnBrk="1" hangingPunct="1"/>
            <a:r>
              <a:rPr lang="de-CH" dirty="0" err="1" smtClean="0"/>
              <a:t>Possibly</a:t>
            </a:r>
            <a:r>
              <a:rPr lang="de-CH" dirty="0" smtClean="0"/>
              <a:t> </a:t>
            </a:r>
            <a:r>
              <a:rPr lang="de-CH" dirty="0" err="1" smtClean="0"/>
              <a:t>involvement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third</a:t>
            </a:r>
            <a:r>
              <a:rPr lang="de-CH" dirty="0" smtClean="0"/>
              <a:t> </a:t>
            </a:r>
            <a:r>
              <a:rPr lang="de-CH" dirty="0" err="1" smtClean="0"/>
              <a:t>parties</a:t>
            </a:r>
            <a:endParaRPr lang="de-CH" dirty="0" smtClean="0"/>
          </a:p>
          <a:p>
            <a:pPr eaLnBrk="1" hangingPunct="1"/>
            <a:r>
              <a:rPr lang="de-CH" dirty="0" err="1" smtClean="0"/>
              <a:t>Specialisation</a:t>
            </a:r>
            <a:r>
              <a:rPr lang="de-CH" dirty="0" smtClean="0"/>
              <a:t> </a:t>
            </a:r>
            <a:r>
              <a:rPr lang="de-CH" dirty="0" err="1" smtClean="0"/>
              <a:t>possible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RM</a:t>
            </a:r>
            <a:r>
              <a:rPr lang="de-CH" dirty="0"/>
              <a:t> </a:t>
            </a:r>
            <a:r>
              <a:rPr lang="de-CH" dirty="0" err="1" smtClean="0"/>
              <a:t>team</a:t>
            </a:r>
            <a:endParaRPr lang="de-CH" dirty="0" smtClean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108548062"/>
              </p:ext>
            </p:extLst>
          </p:nvPr>
        </p:nvGraphicFramePr>
        <p:xfrm>
          <a:off x="-684584" y="1153592"/>
          <a:ext cx="8064896" cy="570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119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836712"/>
            <a:ext cx="6192936" cy="792163"/>
          </a:xfrm>
        </p:spPr>
        <p:txBody>
          <a:bodyPr/>
          <a:lstStyle/>
          <a:p>
            <a:pPr eaLnBrk="1" hangingPunct="1"/>
            <a:r>
              <a:rPr lang="de-CH" dirty="0" smtClean="0"/>
              <a:t>Information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offers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continued</a:t>
            </a:r>
            <a:r>
              <a:rPr lang="de-CH" dirty="0" smtClean="0"/>
              <a:t> </a:t>
            </a:r>
            <a:r>
              <a:rPr lang="de-CH" dirty="0" err="1" smtClean="0"/>
              <a:t>education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regional </a:t>
            </a:r>
            <a:r>
              <a:rPr lang="de-CH" dirty="0" err="1" smtClean="0"/>
              <a:t>managers</a:t>
            </a:r>
            <a:endParaRPr lang="de-CH" dirty="0"/>
          </a:p>
        </p:txBody>
      </p:sp>
      <p:sp>
        <p:nvSpPr>
          <p:cNvPr id="283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012" y="1700684"/>
            <a:ext cx="84963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dirty="0" smtClean="0"/>
          </a:p>
        </p:txBody>
      </p:sp>
      <p:pic>
        <p:nvPicPr>
          <p:cNvPr id="283652" name="Picture 3" descr="C:\Users\sebastian\Desktop\Unbenan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37639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3" name="Picture 5" descr="C:\Users\sebastian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49500"/>
            <a:ext cx="388778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04048" y="6093296"/>
            <a:ext cx="3888264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1400" dirty="0" smtClean="0">
                <a:latin typeface="Arial" charset="0"/>
              </a:rPr>
              <a:t>Events </a:t>
            </a:r>
            <a:r>
              <a:rPr lang="de-CH" sz="1400" dirty="0" err="1" smtClean="0">
                <a:latin typeface="Arial" charset="0"/>
              </a:rPr>
              <a:t>of</a:t>
            </a:r>
            <a:r>
              <a:rPr lang="de-CH" sz="1400" dirty="0" smtClean="0">
                <a:latin typeface="Arial" charset="0"/>
              </a:rPr>
              <a:t> extraregional </a:t>
            </a:r>
            <a:r>
              <a:rPr lang="de-CH" sz="1400" dirty="0" err="1" smtClean="0">
                <a:latin typeface="Arial" charset="0"/>
              </a:rPr>
              <a:t>interest</a:t>
            </a:r>
            <a:r>
              <a:rPr lang="de-CH" sz="1400" dirty="0" smtClean="0">
                <a:latin typeface="Arial" charset="0"/>
              </a:rPr>
              <a:t> in </a:t>
            </a:r>
            <a:r>
              <a:rPr lang="de-CH" sz="1400" dirty="0" err="1" smtClean="0">
                <a:latin typeface="Arial" charset="0"/>
              </a:rPr>
              <a:t>the</a:t>
            </a:r>
            <a:r>
              <a:rPr lang="de-CH" sz="1400" dirty="0" smtClean="0">
                <a:latin typeface="Arial" charset="0"/>
              </a:rPr>
              <a:t> </a:t>
            </a:r>
            <a:r>
              <a:rPr lang="de-CH" sz="1400" dirty="0" err="1" smtClean="0">
                <a:latin typeface="Arial" charset="0"/>
              </a:rPr>
              <a:t>area</a:t>
            </a:r>
            <a:r>
              <a:rPr lang="de-CH" sz="1400" dirty="0" smtClean="0">
                <a:latin typeface="Arial" charset="0"/>
              </a:rPr>
              <a:t> </a:t>
            </a:r>
            <a:r>
              <a:rPr lang="de-CH" sz="1400" dirty="0" err="1" smtClean="0">
                <a:latin typeface="Arial" charset="0"/>
              </a:rPr>
              <a:t>of</a:t>
            </a:r>
            <a:r>
              <a:rPr lang="de-CH" sz="1400" dirty="0" smtClean="0">
                <a:latin typeface="Arial" charset="0"/>
              </a:rPr>
              <a:t> regional </a:t>
            </a:r>
            <a:r>
              <a:rPr lang="de-CH" sz="1400" dirty="0" err="1" smtClean="0">
                <a:latin typeface="Arial" charset="0"/>
              </a:rPr>
              <a:t>development</a:t>
            </a:r>
            <a:r>
              <a:rPr lang="de-CH" sz="1400" dirty="0" smtClean="0">
                <a:latin typeface="Arial" charset="0"/>
              </a:rPr>
              <a:t> in </a:t>
            </a:r>
            <a:r>
              <a:rPr lang="de-CH" sz="1400" dirty="0" err="1" smtClean="0">
                <a:latin typeface="Arial" charset="0"/>
              </a:rPr>
              <a:t>Switzerland</a:t>
            </a:r>
            <a:r>
              <a:rPr lang="de-CH" sz="1400" dirty="0" smtClean="0">
                <a:latin typeface="Arial" charset="0"/>
              </a:rPr>
              <a:t> </a:t>
            </a:r>
            <a:r>
              <a:rPr lang="de-CH" sz="1400" dirty="0" err="1" smtClean="0">
                <a:latin typeface="Arial" charset="0"/>
              </a:rPr>
              <a:t>and</a:t>
            </a:r>
            <a:r>
              <a:rPr lang="de-CH" sz="1400" dirty="0" smtClean="0">
                <a:latin typeface="Arial" charset="0"/>
              </a:rPr>
              <a:t> </a:t>
            </a:r>
            <a:r>
              <a:rPr lang="de-CH" sz="1400" dirty="0" err="1" smtClean="0">
                <a:latin typeface="Arial" charset="0"/>
              </a:rPr>
              <a:t>neighbouring</a:t>
            </a:r>
            <a:r>
              <a:rPr lang="de-CH" sz="1400" dirty="0" smtClean="0">
                <a:latin typeface="Arial" charset="0"/>
              </a:rPr>
              <a:t> countries </a:t>
            </a:r>
            <a:endParaRPr lang="de-CH" sz="1400" dirty="0"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19168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Study </a:t>
            </a:r>
            <a:r>
              <a:rPr lang="de-CH" dirty="0" err="1" smtClean="0"/>
              <a:t>programmes</a:t>
            </a:r>
            <a:r>
              <a:rPr lang="de-CH" dirty="0" smtClean="0"/>
              <a:t>: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932040" y="19168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Agenda: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248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08050"/>
            <a:ext cx="8748712" cy="792163"/>
          </a:xfrm>
        </p:spPr>
        <p:txBody>
          <a:bodyPr/>
          <a:lstStyle/>
          <a:p>
            <a:pPr eaLnBrk="1" hangingPunct="1"/>
            <a:r>
              <a:rPr lang="de-CH" dirty="0" smtClean="0"/>
              <a:t>Information: </a:t>
            </a:r>
            <a:br>
              <a:rPr lang="de-CH" dirty="0" smtClean="0"/>
            </a:br>
            <a:r>
              <a:rPr lang="de-CH" dirty="0" err="1" smtClean="0"/>
              <a:t>formation-regiosuisse</a:t>
            </a:r>
            <a:r>
              <a:rPr lang="de-CH" dirty="0"/>
              <a:t> </a:t>
            </a:r>
            <a:r>
              <a:rPr lang="de-CH" dirty="0" smtClean="0"/>
              <a:t>RM </a:t>
            </a:r>
            <a:r>
              <a:rPr lang="de-CH" dirty="0" err="1" smtClean="0"/>
              <a:t>course</a:t>
            </a:r>
            <a:r>
              <a:rPr lang="de-CH" dirty="0" smtClean="0"/>
              <a:t> </a:t>
            </a:r>
            <a:endParaRPr lang="de-CH" dirty="0" smtClean="0">
              <a:cs typeface="Arial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99978"/>
            <a:ext cx="5616624" cy="1412998"/>
          </a:xfrm>
        </p:spPr>
        <p:txBody>
          <a:bodyPr/>
          <a:lstStyle/>
          <a:p>
            <a:pPr eaLnBrk="1" hangingPunct="1">
              <a:defRPr/>
            </a:pPr>
            <a:r>
              <a:rPr lang="de-CH" dirty="0"/>
              <a:t>RM </a:t>
            </a:r>
            <a:r>
              <a:rPr lang="de-CH" dirty="0" err="1" smtClean="0"/>
              <a:t>courses</a:t>
            </a:r>
            <a:r>
              <a:rPr lang="de-CH" dirty="0" smtClean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continued</a:t>
            </a:r>
            <a:r>
              <a:rPr lang="de-CH" dirty="0" smtClean="0"/>
              <a:t> </a:t>
            </a:r>
            <a:r>
              <a:rPr lang="de-CH" dirty="0" err="1" smtClean="0"/>
              <a:t>study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relevant </a:t>
            </a:r>
            <a:r>
              <a:rPr lang="de-CH" dirty="0" err="1" smtClean="0"/>
              <a:t>topics</a:t>
            </a:r>
            <a:r>
              <a:rPr lang="de-CH" dirty="0" smtClean="0"/>
              <a:t>, </a:t>
            </a:r>
            <a:r>
              <a:rPr lang="de-CH" dirty="0" err="1" smtClean="0"/>
              <a:t>methods</a:t>
            </a:r>
            <a:r>
              <a:rPr lang="de-CH" dirty="0" smtClean="0"/>
              <a:t> </a:t>
            </a:r>
            <a:r>
              <a:rPr lang="de-CH" dirty="0"/>
              <a:t>etc</a:t>
            </a:r>
            <a:r>
              <a:rPr lang="de-CH" dirty="0" smtClean="0"/>
              <a:t>. </a:t>
            </a:r>
            <a:r>
              <a:rPr lang="de-CH" dirty="0" err="1" smtClean="0"/>
              <a:t>of</a:t>
            </a:r>
            <a:r>
              <a:rPr lang="de-CH" dirty="0" smtClean="0"/>
              <a:t> RM </a:t>
            </a:r>
          </a:p>
          <a:p>
            <a:pPr eaLnBrk="1" hangingPunct="1">
              <a:defRPr/>
            </a:pPr>
            <a:r>
              <a:rPr lang="de-CH" dirty="0" err="1" smtClean="0"/>
              <a:t>Sign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individual </a:t>
            </a:r>
            <a:r>
              <a:rPr lang="de-CH" dirty="0" err="1" smtClean="0"/>
              <a:t>courses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entire</a:t>
            </a:r>
            <a:r>
              <a:rPr lang="de-CH" dirty="0" smtClean="0"/>
              <a:t> </a:t>
            </a:r>
            <a:r>
              <a:rPr lang="de-CH" dirty="0" err="1" smtClean="0"/>
              <a:t>programme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1800" dirty="0" smtClean="0"/>
              <a:t>(5 ECTS)*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sz="1800" dirty="0" smtClean="0"/>
              <a:t/>
            </a:r>
            <a:br>
              <a:rPr lang="de-CH" sz="1800" dirty="0" smtClean="0"/>
            </a:br>
            <a:endParaRPr lang="de-DE" sz="1200" b="1" dirty="0" smtClean="0"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99592" y="3645024"/>
            <a:ext cx="8352928" cy="154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b="1" dirty="0" smtClean="0"/>
              <a:t>Coming-</a:t>
            </a:r>
            <a:r>
              <a:rPr lang="de-CH" b="1" dirty="0" err="1" smtClean="0"/>
              <a:t>up</a:t>
            </a:r>
            <a:r>
              <a:rPr lang="de-CH" b="1" dirty="0" smtClean="0"/>
              <a:t> </a:t>
            </a:r>
            <a:r>
              <a:rPr lang="de-CH" b="1" dirty="0" err="1" smtClean="0"/>
              <a:t>courses</a:t>
            </a:r>
            <a:r>
              <a:rPr lang="de-CH" b="1" dirty="0" smtClean="0"/>
              <a:t>:</a:t>
            </a:r>
            <a:endParaRPr lang="de-CH" b="1" dirty="0"/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12</a:t>
            </a:r>
            <a:r>
              <a:rPr lang="de-CH" dirty="0"/>
              <a:t>.–15. November 2012	</a:t>
            </a:r>
            <a:r>
              <a:rPr lang="de-CH" dirty="0" smtClean="0"/>
              <a:t>Impact </a:t>
            </a:r>
            <a:r>
              <a:rPr lang="de-CH" dirty="0" err="1" smtClean="0"/>
              <a:t>oriented</a:t>
            </a:r>
            <a:r>
              <a:rPr lang="de-CH" dirty="0" smtClean="0"/>
              <a:t> regional </a:t>
            </a:r>
            <a:r>
              <a:rPr lang="de-CH" dirty="0" err="1" smtClean="0"/>
              <a:t>development</a:t>
            </a:r>
            <a:r>
              <a:rPr lang="de-CH" dirty="0" smtClean="0"/>
              <a:t> 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			(</a:t>
            </a:r>
            <a:r>
              <a:rPr lang="de-CH" dirty="0" smtClean="0"/>
              <a:t>incl</a:t>
            </a:r>
            <a:r>
              <a:rPr lang="de-CH" dirty="0"/>
              <a:t>. </a:t>
            </a:r>
            <a:r>
              <a:rPr lang="de-CH" dirty="0" err="1" smtClean="0"/>
              <a:t>topic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gender</a:t>
            </a:r>
            <a:r>
              <a:rPr lang="de-CH" dirty="0" smtClean="0"/>
              <a:t>)</a:t>
            </a:r>
            <a:endParaRPr lang="de-CH" dirty="0"/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 smtClean="0"/>
              <a:t>28</a:t>
            </a:r>
            <a:r>
              <a:rPr lang="de-CH" dirty="0"/>
              <a:t>.– 30. </a:t>
            </a:r>
            <a:r>
              <a:rPr lang="de-CH" dirty="0" err="1" smtClean="0"/>
              <a:t>January</a:t>
            </a:r>
            <a:r>
              <a:rPr lang="de-CH" dirty="0" smtClean="0"/>
              <a:t> </a:t>
            </a:r>
            <a:r>
              <a:rPr lang="de-CH" dirty="0"/>
              <a:t>2013	</a:t>
            </a:r>
            <a:r>
              <a:rPr lang="de-CH" dirty="0" smtClean="0"/>
              <a:t>Regional </a:t>
            </a:r>
            <a:r>
              <a:rPr lang="de-CH" dirty="0" err="1" smtClean="0"/>
              <a:t>network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r>
              <a:rPr lang="de-CH" dirty="0" smtClean="0"/>
              <a:t> </a:t>
            </a:r>
            <a:r>
              <a:rPr lang="de-CH" dirty="0"/>
              <a:t>&amp; </a:t>
            </a:r>
            <a:r>
              <a:rPr lang="de-CH" dirty="0" err="1" smtClean="0"/>
              <a:t>communication</a:t>
            </a:r>
            <a:endParaRPr lang="de-CH" dirty="0"/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 smtClean="0"/>
              <a:t>13</a:t>
            </a:r>
            <a:r>
              <a:rPr lang="de-CH" dirty="0"/>
              <a:t>.–15. </a:t>
            </a:r>
            <a:r>
              <a:rPr lang="de-CH" dirty="0" smtClean="0"/>
              <a:t>May 2013</a:t>
            </a:r>
            <a:r>
              <a:rPr lang="de-CH" dirty="0"/>
              <a:t>	Regional </a:t>
            </a:r>
            <a:r>
              <a:rPr lang="de-CH" dirty="0" err="1" smtClean="0"/>
              <a:t>entrepreneurship</a:t>
            </a:r>
            <a:r>
              <a:rPr lang="de-CH" dirty="0" smtClean="0"/>
              <a:t> </a:t>
            </a:r>
            <a:r>
              <a:rPr lang="de-CH" dirty="0" err="1"/>
              <a:t>a</a:t>
            </a:r>
            <a:r>
              <a:rPr lang="de-CH" dirty="0" err="1" smtClean="0"/>
              <a:t>nd</a:t>
            </a:r>
            <a:r>
              <a:rPr lang="de-CH" dirty="0" smtClean="0"/>
              <a:t> regional </a:t>
            </a:r>
            <a:r>
              <a:rPr lang="de-CH" dirty="0" err="1" smtClean="0"/>
              <a:t>economics</a:t>
            </a:r>
            <a:endParaRPr lang="de-CH" dirty="0" smtClean="0"/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 smtClean="0"/>
              <a:t>16</a:t>
            </a:r>
            <a:r>
              <a:rPr lang="de-CH" dirty="0"/>
              <a:t>.–19. September 2013	</a:t>
            </a:r>
            <a:r>
              <a:rPr lang="de-CH" dirty="0" smtClean="0"/>
              <a:t>Special </a:t>
            </a:r>
            <a:r>
              <a:rPr lang="de-CH" dirty="0" err="1" smtClean="0"/>
              <a:t>topic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/>
              <a:t>p</a:t>
            </a:r>
            <a:r>
              <a:rPr lang="de-CH" dirty="0" err="1" smtClean="0"/>
              <a:t>rocess</a:t>
            </a:r>
            <a:r>
              <a:rPr lang="de-CH" dirty="0" smtClean="0"/>
              <a:t> </a:t>
            </a:r>
            <a:r>
              <a:rPr lang="de-CH" dirty="0" err="1" smtClean="0"/>
              <a:t>competence</a:t>
            </a:r>
            <a:endParaRPr lang="de-CH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899592" y="5428962"/>
            <a:ext cx="8220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CH" dirty="0"/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b="1" dirty="0" smtClean="0"/>
              <a:t>Registration </a:t>
            </a:r>
            <a:r>
              <a:rPr lang="de-CH" b="1" dirty="0" err="1" smtClean="0"/>
              <a:t>and</a:t>
            </a:r>
            <a:r>
              <a:rPr lang="de-CH" b="1" dirty="0" smtClean="0"/>
              <a:t> additional </a:t>
            </a:r>
            <a:r>
              <a:rPr lang="de-CH" b="1" dirty="0" err="1" smtClean="0"/>
              <a:t>information</a:t>
            </a:r>
            <a:r>
              <a:rPr lang="de-CH" b="1" dirty="0" smtClean="0"/>
              <a:t> in German, French, </a:t>
            </a:r>
            <a:r>
              <a:rPr lang="de-CH" b="1" dirty="0" err="1" smtClean="0"/>
              <a:t>Italian</a:t>
            </a:r>
            <a:r>
              <a:rPr lang="de-CH" b="1" dirty="0" smtClean="0"/>
              <a:t>:</a:t>
            </a:r>
            <a:endParaRPr lang="de-CH" b="1" dirty="0"/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CH" dirty="0">
              <a:hlinkClick r:id="rId3"/>
            </a:endParaRPr>
          </a:p>
          <a:p>
            <a:pPr marL="0" indent="0" algn="r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>
                <a:hlinkClick r:id="rId3"/>
              </a:rPr>
              <a:t>www.regiosuisse.ch/formation/formation-regiosuisse</a:t>
            </a:r>
            <a:endParaRPr lang="de-CH" dirty="0"/>
          </a:p>
          <a:p>
            <a:pPr algn="r">
              <a:lnSpc>
                <a:spcPts val="1600"/>
              </a:lnSpc>
              <a:defRPr/>
            </a:pPr>
            <a:r>
              <a:rPr lang="de-CH" dirty="0">
                <a:hlinkClick r:id="rId4"/>
              </a:rPr>
              <a:t>www.regiosuisse.ch/formazione/formation-regiosuisse</a:t>
            </a:r>
            <a:endParaRPr lang="de-CH" dirty="0"/>
          </a:p>
          <a:p>
            <a:pPr marL="0" indent="0" algn="r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 smtClean="0">
                <a:hlinkClick r:id="rId5"/>
              </a:rPr>
              <a:t>www.regiosuisse.ch/weiterbildung/formation-regiosuisse</a:t>
            </a:r>
            <a:endParaRPr lang="de-CH" dirty="0"/>
          </a:p>
        </p:txBody>
      </p:sp>
      <p:pic>
        <p:nvPicPr>
          <p:cNvPr id="1026" name="Picture 2" descr="C:\Users\Hubert\Desktop\DSC_05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514"/>
            <a:ext cx="2832649" cy="18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8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3429000"/>
            <a:ext cx="8496300" cy="2880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1800" dirty="0" smtClean="0">
                <a:cs typeface="Arial" pitchFamily="34" charset="0"/>
              </a:rPr>
              <a:t>RM </a:t>
            </a:r>
            <a:r>
              <a:rPr lang="de-DE" sz="1800" dirty="0" err="1" smtClean="0">
                <a:cs typeface="Arial" pitchFamily="34" charset="0"/>
              </a:rPr>
              <a:t>are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active</a:t>
            </a:r>
            <a:r>
              <a:rPr lang="de-DE" sz="1800" dirty="0" smtClean="0">
                <a:cs typeface="Arial" pitchFamily="34" charset="0"/>
              </a:rPr>
              <a:t> in </a:t>
            </a:r>
            <a:r>
              <a:rPr lang="de-DE" sz="1800" dirty="0" err="1" smtClean="0">
                <a:cs typeface="Arial" pitchFamily="34" charset="0"/>
              </a:rPr>
              <a:t>many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parts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of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Switzerland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to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support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stakeholders</a:t>
            </a:r>
            <a:r>
              <a:rPr lang="de-DE" sz="1800" dirty="0" smtClean="0">
                <a:cs typeface="Arial" pitchFamily="34" charset="0"/>
              </a:rPr>
              <a:t> in </a:t>
            </a:r>
            <a:r>
              <a:rPr lang="de-DE" sz="1800" dirty="0" err="1" smtClean="0">
                <a:cs typeface="Arial" pitchFamily="34" charset="0"/>
              </a:rPr>
              <a:t>developing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and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implementing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their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projects</a:t>
            </a:r>
            <a:endParaRPr lang="de-DE" sz="18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1800" dirty="0" smtClean="0">
                <a:cs typeface="Arial" pitchFamily="34" charset="0"/>
              </a:rPr>
              <a:t>RM </a:t>
            </a:r>
            <a:r>
              <a:rPr lang="de-DE" sz="1800" dirty="0" err="1" smtClean="0">
                <a:cs typeface="Arial" pitchFamily="34" charset="0"/>
              </a:rPr>
              <a:t>are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vitally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important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for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the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development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of</a:t>
            </a:r>
            <a:r>
              <a:rPr lang="de-DE" sz="1800" dirty="0" smtClean="0">
                <a:cs typeface="Arial" pitchFamily="34" charset="0"/>
              </a:rPr>
              <a:t> a </a:t>
            </a:r>
            <a:r>
              <a:rPr lang="de-DE" sz="1800" dirty="0" err="1" smtClean="0">
                <a:cs typeface="Arial" pitchFamily="34" charset="0"/>
              </a:rPr>
              <a:t>region</a:t>
            </a:r>
            <a:r>
              <a:rPr lang="de-DE" sz="1800" dirty="0" smtClean="0"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DE" sz="1800" dirty="0" err="1" smtClean="0">
                <a:cs typeface="Arial" pitchFamily="34" charset="0"/>
              </a:rPr>
              <a:t>Make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use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of</a:t>
            </a:r>
            <a:r>
              <a:rPr lang="de-DE" sz="1800" dirty="0" smtClean="0">
                <a:cs typeface="Arial" pitchFamily="34" charset="0"/>
              </a:rPr>
              <a:t> RM </a:t>
            </a:r>
            <a:r>
              <a:rPr lang="de-DE" sz="1800" dirty="0" err="1" smtClean="0">
                <a:cs typeface="Arial" pitchFamily="34" charset="0"/>
              </a:rPr>
              <a:t>for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your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projects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and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for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exchange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of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experiences</a:t>
            </a:r>
            <a:endParaRPr lang="de-DE" sz="18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1800" dirty="0" smtClean="0">
                <a:cs typeface="Arial" pitchFamily="34" charset="0"/>
              </a:rPr>
              <a:t>On behalf </a:t>
            </a:r>
            <a:r>
              <a:rPr lang="de-DE" sz="1800" dirty="0" err="1" smtClean="0">
                <a:cs typeface="Arial" pitchFamily="34" charset="0"/>
              </a:rPr>
              <a:t>of</a:t>
            </a:r>
            <a:r>
              <a:rPr lang="de-DE" sz="1800" dirty="0" smtClean="0">
                <a:cs typeface="Arial" pitchFamily="34" charset="0"/>
              </a:rPr>
              <a:t> SECO, </a:t>
            </a:r>
            <a:r>
              <a:rPr lang="de-DE" sz="1800" dirty="0" err="1" smtClean="0">
                <a:cs typeface="Arial" pitchFamily="34" charset="0"/>
              </a:rPr>
              <a:t>regiosuisse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supports</a:t>
            </a:r>
            <a:r>
              <a:rPr lang="de-DE" sz="1800" dirty="0" smtClean="0">
                <a:cs typeface="Arial" pitchFamily="34" charset="0"/>
              </a:rPr>
              <a:t> RM </a:t>
            </a:r>
            <a:r>
              <a:rPr lang="de-DE" sz="1800" dirty="0" err="1" smtClean="0">
                <a:cs typeface="Arial" pitchFamily="34" charset="0"/>
              </a:rPr>
              <a:t>and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other</a:t>
            </a:r>
            <a:r>
              <a:rPr lang="de-DE" sz="1800" dirty="0" smtClean="0">
                <a:cs typeface="Arial" pitchFamily="34" charset="0"/>
              </a:rPr>
              <a:t> regional </a:t>
            </a:r>
            <a:r>
              <a:rPr lang="de-DE" sz="1800" dirty="0" err="1" smtClean="0">
                <a:cs typeface="Arial" pitchFamily="34" charset="0"/>
              </a:rPr>
              <a:t>development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stakeholders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with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knowledge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platforms</a:t>
            </a:r>
            <a:r>
              <a:rPr lang="de-DE" sz="1800" dirty="0" smtClean="0">
                <a:cs typeface="Arial" pitchFamily="34" charset="0"/>
              </a:rPr>
              <a:t>, </a:t>
            </a:r>
            <a:r>
              <a:rPr lang="de-DE" sz="1800" dirty="0" err="1" smtClean="0">
                <a:cs typeface="Arial" pitchFamily="34" charset="0"/>
              </a:rPr>
              <a:t>events</a:t>
            </a:r>
            <a:r>
              <a:rPr lang="de-DE" sz="1800" dirty="0" smtClean="0">
                <a:cs typeface="Arial" pitchFamily="34" charset="0"/>
              </a:rPr>
              <a:t>, </a:t>
            </a:r>
            <a:r>
              <a:rPr lang="de-DE" sz="1800" dirty="0" err="1" smtClean="0">
                <a:cs typeface="Arial" pitchFamily="34" charset="0"/>
              </a:rPr>
              <a:t>continued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education</a:t>
            </a:r>
            <a:r>
              <a:rPr lang="de-DE" sz="1800" dirty="0" smtClean="0">
                <a:cs typeface="Arial" pitchFamily="34" charset="0"/>
              </a:rPr>
              <a:t>...</a:t>
            </a:r>
          </a:p>
          <a:p>
            <a:pPr eaLnBrk="1" hangingPunct="1">
              <a:lnSpc>
                <a:spcPct val="90000"/>
              </a:lnSpc>
            </a:pPr>
            <a:endParaRPr lang="de-DE" sz="1800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de-CH" sz="1000" b="1" i="1" dirty="0">
              <a:solidFill>
                <a:srgbClr val="73787B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z="18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800" dirty="0"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8240" y="2204789"/>
            <a:ext cx="626199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r>
              <a:rPr lang="de-CH" dirty="0" smtClean="0"/>
              <a:t>In </a:t>
            </a:r>
            <a:r>
              <a:rPr lang="de-CH" dirty="0" err="1" smtClean="0"/>
              <a:t>summary</a:t>
            </a:r>
            <a:r>
              <a:rPr lang="de-CH" dirty="0" smtClean="0"/>
              <a:t>:</a:t>
            </a:r>
            <a:endParaRPr lang="de-CH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4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r>
              <a:rPr lang="de-CH" dirty="0" smtClean="0"/>
              <a:t>!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r>
              <a:rPr lang="de-CH" dirty="0" smtClean="0"/>
              <a:t>!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3528" y="-99392"/>
            <a:ext cx="8928992" cy="712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1916832"/>
            <a:ext cx="2808312" cy="93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9pPr>
          </a:lstStyle>
          <a:p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Know</a:t>
            </a:r>
            <a:r>
              <a:rPr lang="de-CH" dirty="0" smtClean="0"/>
              <a:t>:</a:t>
            </a:r>
          </a:p>
          <a:p>
            <a:endParaRPr lang="de-CH" dirty="0">
              <a:cs typeface="Arial" pitchFamily="34" charset="0"/>
            </a:endParaRPr>
          </a:p>
          <a:p>
            <a:r>
              <a:rPr lang="de-CH" sz="2000" dirty="0" smtClean="0">
                <a:cs typeface="Arial" pitchFamily="34" charset="0"/>
              </a:rPr>
              <a:t>Research </a:t>
            </a:r>
            <a:r>
              <a:rPr lang="de-CH" sz="2000" dirty="0" err="1" smtClean="0">
                <a:cs typeface="Arial" pitchFamily="34" charset="0"/>
              </a:rPr>
              <a:t>Marked</a:t>
            </a:r>
            <a:r>
              <a:rPr lang="de-CH" sz="2000" dirty="0" smtClean="0">
                <a:cs typeface="Arial" pitchFamily="34" charset="0"/>
              </a:rPr>
              <a:t> </a:t>
            </a:r>
            <a:r>
              <a:rPr lang="de-CH" sz="2000" dirty="0" err="1" smtClean="0">
                <a:cs typeface="Arial" pitchFamily="34" charset="0"/>
              </a:rPr>
              <a:t>regiosuisse</a:t>
            </a:r>
            <a:r>
              <a:rPr lang="de-CH" sz="2000" dirty="0" smtClean="0">
                <a:cs typeface="Arial" pitchFamily="34" charset="0"/>
              </a:rPr>
              <a:t> &amp; Conference Regional Development</a:t>
            </a:r>
          </a:p>
          <a:p>
            <a:endParaRPr lang="de-CH" sz="2000" dirty="0">
              <a:cs typeface="Arial" pitchFamily="34" charset="0"/>
            </a:endParaRPr>
          </a:p>
          <a:p>
            <a:r>
              <a:rPr lang="de-CH" sz="2000" dirty="0" err="1" smtClean="0">
                <a:cs typeface="Arial" pitchFamily="34" charset="0"/>
              </a:rPr>
              <a:t>Berne</a:t>
            </a:r>
            <a:r>
              <a:rPr lang="de-CH" sz="2000" dirty="0" smtClean="0">
                <a:cs typeface="Arial" pitchFamily="34" charset="0"/>
              </a:rPr>
              <a:t> </a:t>
            </a:r>
          </a:p>
          <a:p>
            <a:r>
              <a:rPr lang="de-CH" sz="2000" dirty="0" smtClean="0">
                <a:cs typeface="Arial" pitchFamily="34" charset="0"/>
              </a:rPr>
              <a:t>September 26 2012</a:t>
            </a:r>
            <a:endParaRPr lang="de-CH" sz="2000" dirty="0" smtClean="0">
              <a:cs typeface="Arial" pitchFamily="34" charset="0"/>
            </a:endParaRPr>
          </a:p>
        </p:txBody>
      </p:sp>
      <p:pic>
        <p:nvPicPr>
          <p:cNvPr id="5" name="Bild 4" descr="Bildschirmfoto 2012-09-06 um 15.15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68" y="99392"/>
            <a:ext cx="4818504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1040919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772617"/>
            <a:ext cx="5905475" cy="576263"/>
          </a:xfrm>
        </p:spPr>
        <p:txBody>
          <a:bodyPr/>
          <a:lstStyle/>
          <a:p>
            <a:pPr eaLnBrk="1" hangingPunct="1"/>
            <a:r>
              <a:rPr lang="de-CH" dirty="0" smtClean="0"/>
              <a:t>The </a:t>
            </a:r>
            <a:r>
              <a:rPr lang="de-CH" dirty="0" err="1" smtClean="0"/>
              <a:t>following</a:t>
            </a:r>
            <a:r>
              <a:rPr lang="de-CH" dirty="0" smtClean="0"/>
              <a:t> </a:t>
            </a:r>
            <a:r>
              <a:rPr lang="de-CH" dirty="0" err="1" smtClean="0"/>
              <a:t>slides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extracts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publication</a:t>
            </a:r>
            <a:r>
              <a:rPr lang="de-CH" dirty="0" smtClean="0"/>
              <a:t> „Praxisblatt Regionalmanagement“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924944"/>
            <a:ext cx="8478270" cy="29523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b="1" dirty="0" smtClean="0"/>
              <a:t>Contents „Praxisblatt Regionalmanagement“</a:t>
            </a:r>
            <a:r>
              <a:rPr lang="de-CH" dirty="0" smtClean="0"/>
              <a:t>:</a:t>
            </a:r>
            <a:endParaRPr lang="de-CH" dirty="0"/>
          </a:p>
          <a:p>
            <a:pPr marL="381000" indent="-381000" eaLnBrk="1" hangingPunct="1">
              <a:buFontTx/>
              <a:buAutoNum type="arabicPeriod"/>
            </a:pPr>
            <a:r>
              <a:rPr lang="de-CH" dirty="0" smtClean="0"/>
              <a:t>Background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de-CH" dirty="0" smtClean="0"/>
              <a:t>Regional </a:t>
            </a:r>
            <a:r>
              <a:rPr lang="de-CH" dirty="0" err="1" smtClean="0"/>
              <a:t>management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regional </a:t>
            </a:r>
            <a:r>
              <a:rPr lang="de-CH" dirty="0" err="1" smtClean="0"/>
              <a:t>development</a:t>
            </a:r>
            <a:endParaRPr lang="de-CH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de-CH" dirty="0" err="1" smtClean="0"/>
              <a:t>Roles</a:t>
            </a:r>
            <a:r>
              <a:rPr lang="de-CH" dirty="0" smtClean="0"/>
              <a:t> </a:t>
            </a:r>
            <a:r>
              <a:rPr lang="de-CH" dirty="0" err="1"/>
              <a:t>a</a:t>
            </a:r>
            <a:r>
              <a:rPr lang="de-CH" dirty="0" err="1" smtClean="0"/>
              <a:t>nd</a:t>
            </a:r>
            <a:r>
              <a:rPr lang="de-CH" dirty="0" smtClean="0"/>
              <a:t> </a:t>
            </a:r>
            <a:r>
              <a:rPr lang="de-CH" dirty="0" err="1" smtClean="0"/>
              <a:t>tasks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regional </a:t>
            </a:r>
            <a:r>
              <a:rPr lang="de-CH" dirty="0" err="1" smtClean="0"/>
              <a:t>management</a:t>
            </a:r>
            <a:endParaRPr lang="de-CH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de-CH" dirty="0" smtClean="0"/>
              <a:t>Environment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funding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regional </a:t>
            </a:r>
            <a:r>
              <a:rPr lang="de-CH" dirty="0" err="1" smtClean="0"/>
              <a:t>management</a:t>
            </a:r>
            <a:endParaRPr lang="de-CH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de-CH" dirty="0" err="1" smtClean="0"/>
              <a:t>Success</a:t>
            </a:r>
            <a:r>
              <a:rPr lang="de-CH" dirty="0" smtClean="0"/>
              <a:t> </a:t>
            </a:r>
            <a:r>
              <a:rPr lang="de-CH" dirty="0" err="1" smtClean="0"/>
              <a:t>factors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challenges</a:t>
            </a:r>
            <a:endParaRPr lang="de-CH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de-CH" dirty="0" smtClean="0"/>
              <a:t>Practice </a:t>
            </a:r>
            <a:r>
              <a:rPr lang="de-CH" dirty="0" err="1" smtClean="0"/>
              <a:t>tools</a:t>
            </a:r>
            <a:endParaRPr lang="de-CH" dirty="0" smtClean="0"/>
          </a:p>
          <a:p>
            <a:pPr marL="0" indent="0" algn="r" eaLnBrk="1" hangingPunct="1">
              <a:buNone/>
            </a:pPr>
            <a:r>
              <a:rPr lang="de-CH" sz="1600" dirty="0" smtClean="0"/>
              <a:t>(</a:t>
            </a:r>
            <a:r>
              <a:rPr lang="de-CH" sz="1600" dirty="0" err="1" smtClean="0"/>
              <a:t>published</a:t>
            </a:r>
            <a:r>
              <a:rPr lang="de-CH" sz="1600" dirty="0" smtClean="0"/>
              <a:t> in 2011 </a:t>
            </a:r>
            <a:r>
              <a:rPr lang="de-CH" sz="1600" dirty="0"/>
              <a:t>in </a:t>
            </a:r>
            <a:r>
              <a:rPr lang="de-CH" sz="1600" dirty="0" smtClean="0"/>
              <a:t>German, French &amp; </a:t>
            </a:r>
            <a:r>
              <a:rPr lang="de-CH" sz="1600" dirty="0" err="1" smtClean="0"/>
              <a:t>Italian</a:t>
            </a:r>
            <a:r>
              <a:rPr lang="de-CH" sz="1600" dirty="0" smtClean="0"/>
              <a:t>)</a:t>
            </a:r>
          </a:p>
          <a:p>
            <a:pPr marL="381000" indent="-381000" algn="r" eaLnBrk="1" hangingPunct="1">
              <a:buFontTx/>
              <a:buNone/>
            </a:pPr>
            <a:endParaRPr lang="de-CH" sz="1600" dirty="0" smtClean="0"/>
          </a:p>
        </p:txBody>
      </p:sp>
      <p:pic>
        <p:nvPicPr>
          <p:cNvPr id="252931" name="Picture 2" descr="Portlet Praxisblatt 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35" y="116632"/>
            <a:ext cx="257988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203848" y="5517232"/>
            <a:ext cx="5508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 smtClean="0"/>
              <a:t>.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33021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773988" cy="576263"/>
          </a:xfrm>
        </p:spPr>
        <p:txBody>
          <a:bodyPr/>
          <a:lstStyle/>
          <a:p>
            <a:pPr eaLnBrk="1" hangingPunct="1"/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does</a:t>
            </a:r>
            <a:r>
              <a:rPr lang="de-CH" dirty="0" smtClean="0"/>
              <a:t> regional </a:t>
            </a:r>
            <a:r>
              <a:rPr lang="de-CH" dirty="0" err="1" smtClean="0"/>
              <a:t>management</a:t>
            </a:r>
            <a:r>
              <a:rPr lang="de-CH" dirty="0" smtClean="0"/>
              <a:t> (RM) </a:t>
            </a:r>
            <a:r>
              <a:rPr lang="de-CH" dirty="0" err="1" smtClean="0"/>
              <a:t>mean</a:t>
            </a:r>
            <a:r>
              <a:rPr lang="de-CH" dirty="0" smtClean="0"/>
              <a:t>?</a:t>
            </a:r>
          </a:p>
        </p:txBody>
      </p:sp>
      <p:sp>
        <p:nvSpPr>
          <p:cNvPr id="259074" name="Inhaltsplatzhalter 2"/>
          <p:cNvSpPr>
            <a:spLocks noGrp="1"/>
          </p:cNvSpPr>
          <p:nvPr>
            <p:ph idx="1"/>
          </p:nvPr>
        </p:nvSpPr>
        <p:spPr>
          <a:xfrm>
            <a:off x="539552" y="2204864"/>
            <a:ext cx="7993063" cy="2736304"/>
          </a:xfrm>
        </p:spPr>
        <p:txBody>
          <a:bodyPr/>
          <a:lstStyle/>
          <a:p>
            <a:pPr eaLnBrk="1" hangingPunct="1"/>
            <a:r>
              <a:rPr lang="de-CH" dirty="0" smtClean="0"/>
              <a:t>An </a:t>
            </a:r>
            <a:r>
              <a:rPr lang="de-CH" dirty="0" err="1" smtClean="0"/>
              <a:t>organisation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steers</a:t>
            </a:r>
            <a:r>
              <a:rPr lang="de-CH" dirty="0" smtClean="0"/>
              <a:t> (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manages</a:t>
            </a:r>
            <a:r>
              <a:rPr lang="de-CH" dirty="0" smtClean="0"/>
              <a:t>) </a:t>
            </a:r>
            <a:r>
              <a:rPr lang="de-CH" dirty="0" err="1" smtClean="0"/>
              <a:t>sustainable</a:t>
            </a:r>
            <a:r>
              <a:rPr lang="de-CH" dirty="0" smtClean="0"/>
              <a:t> regional </a:t>
            </a:r>
            <a:r>
              <a:rPr lang="de-CH" dirty="0" err="1" smtClean="0"/>
              <a:t>development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involving</a:t>
            </a:r>
            <a:r>
              <a:rPr lang="de-CH" dirty="0" smtClean="0"/>
              <a:t> multiple </a:t>
            </a:r>
            <a:r>
              <a:rPr lang="de-CH" dirty="0" err="1" smtClean="0"/>
              <a:t>stakeholders</a:t>
            </a:r>
            <a:endParaRPr lang="de-CH" dirty="0" smtClean="0"/>
          </a:p>
          <a:p>
            <a:pPr eaLnBrk="1" hangingPunct="1"/>
            <a:r>
              <a:rPr lang="de-CH" dirty="0" err="1" smtClean="0"/>
              <a:t>Ideally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basis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 </a:t>
            </a:r>
            <a:r>
              <a:rPr lang="de-CH" dirty="0" err="1" smtClean="0"/>
              <a:t>commonly</a:t>
            </a:r>
            <a:r>
              <a:rPr lang="de-CH" dirty="0" smtClean="0"/>
              <a:t> </a:t>
            </a:r>
            <a:r>
              <a:rPr lang="de-CH" dirty="0" err="1" smtClean="0"/>
              <a:t>elaborated</a:t>
            </a:r>
            <a:r>
              <a:rPr lang="de-CH" dirty="0" smtClean="0"/>
              <a:t> regional </a:t>
            </a:r>
            <a:r>
              <a:rPr lang="de-CH" dirty="0" err="1" smtClean="0"/>
              <a:t>development</a:t>
            </a:r>
            <a:r>
              <a:rPr lang="de-CH" dirty="0" smtClean="0"/>
              <a:t> </a:t>
            </a:r>
            <a:r>
              <a:rPr lang="de-CH" dirty="0" err="1" smtClean="0"/>
              <a:t>strategy</a:t>
            </a:r>
            <a:r>
              <a:rPr lang="de-CH" dirty="0" smtClean="0"/>
              <a:t> </a:t>
            </a:r>
          </a:p>
          <a:p>
            <a:pPr eaLnBrk="1" hangingPunct="1"/>
            <a:r>
              <a:rPr lang="de-CH" dirty="0" smtClean="0"/>
              <a:t>RM </a:t>
            </a:r>
            <a:r>
              <a:rPr lang="de-CH" dirty="0" err="1" smtClean="0"/>
              <a:t>is</a:t>
            </a:r>
            <a:r>
              <a:rPr lang="de-CH" dirty="0" smtClean="0"/>
              <a:t> an essential </a:t>
            </a:r>
            <a:r>
              <a:rPr lang="de-CH" dirty="0" err="1" smtClean="0"/>
              <a:t>component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implementation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NRP. </a:t>
            </a:r>
            <a:r>
              <a:rPr lang="de-CH" dirty="0" err="1" smtClean="0"/>
              <a:t>Vice</a:t>
            </a:r>
            <a:r>
              <a:rPr lang="de-CH" dirty="0" smtClean="0"/>
              <a:t> </a:t>
            </a:r>
            <a:r>
              <a:rPr lang="de-CH" dirty="0" err="1" smtClean="0"/>
              <a:t>versa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NRP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stimulus</a:t>
            </a:r>
            <a:r>
              <a:rPr lang="de-CH" dirty="0" smtClean="0"/>
              <a:t> </a:t>
            </a:r>
            <a:r>
              <a:rPr lang="de-CH" dirty="0" err="1" smtClean="0"/>
              <a:t>programmes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RM </a:t>
            </a:r>
            <a:r>
              <a:rPr lang="de-CH" dirty="0" err="1" smtClean="0"/>
              <a:t>has</a:t>
            </a:r>
            <a:r>
              <a:rPr lang="de-CH" dirty="0" smtClean="0"/>
              <a:t>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its</a:t>
            </a:r>
            <a:r>
              <a:rPr lang="de-CH" dirty="0" smtClean="0"/>
              <a:t> </a:t>
            </a:r>
            <a:r>
              <a:rPr lang="de-CH" dirty="0" err="1" smtClean="0"/>
              <a:t>disposal</a:t>
            </a:r>
            <a:r>
              <a:rPr lang="de-CH" dirty="0" smtClean="0"/>
              <a:t>.</a:t>
            </a:r>
          </a:p>
          <a:p>
            <a:pPr eaLnBrk="1" hangingPunct="1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2384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Inhaltsplatzhalter 2"/>
          <p:cNvSpPr>
            <a:spLocks noGrp="1"/>
          </p:cNvSpPr>
          <p:nvPr>
            <p:ph idx="1"/>
          </p:nvPr>
        </p:nvSpPr>
        <p:spPr>
          <a:xfrm>
            <a:off x="539552" y="3212976"/>
            <a:ext cx="7993063" cy="3240360"/>
          </a:xfrm>
        </p:spPr>
        <p:txBody>
          <a:bodyPr/>
          <a:lstStyle/>
          <a:p>
            <a:pPr eaLnBrk="1" hangingPunct="1"/>
            <a:r>
              <a:rPr lang="de-CH" sz="1800" dirty="0" err="1" smtClean="0"/>
              <a:t>Representation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region</a:t>
            </a:r>
            <a:endParaRPr lang="de-CH" sz="1800" dirty="0" smtClean="0"/>
          </a:p>
          <a:p>
            <a:pPr eaLnBrk="1" hangingPunct="1"/>
            <a:r>
              <a:rPr lang="de-CH" sz="1800" dirty="0" err="1" smtClean="0"/>
              <a:t>Identification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regional potential</a:t>
            </a:r>
          </a:p>
          <a:p>
            <a:pPr eaLnBrk="1" hangingPunct="1"/>
            <a:r>
              <a:rPr lang="de-CH" sz="1800" dirty="0" smtClean="0"/>
              <a:t>Motivation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support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regional </a:t>
            </a:r>
            <a:r>
              <a:rPr lang="de-CH" sz="1800" dirty="0" err="1" smtClean="0"/>
              <a:t>stakeholders</a:t>
            </a:r>
            <a:r>
              <a:rPr lang="de-CH" sz="1800" dirty="0" smtClean="0"/>
              <a:t> in </a:t>
            </a:r>
            <a:r>
              <a:rPr lang="de-CH" sz="1800" dirty="0" err="1" smtClean="0"/>
              <a:t>initiating</a:t>
            </a:r>
            <a:r>
              <a:rPr lang="de-CH" sz="1800" dirty="0" smtClean="0"/>
              <a:t>, </a:t>
            </a:r>
            <a:r>
              <a:rPr lang="de-CH" sz="1800" dirty="0" err="1" smtClean="0"/>
              <a:t>planning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implementing</a:t>
            </a:r>
            <a:r>
              <a:rPr lang="de-CH" sz="1800" dirty="0" smtClean="0"/>
              <a:t> </a:t>
            </a:r>
            <a:r>
              <a:rPr lang="de-CH" sz="1800" dirty="0" err="1" smtClean="0"/>
              <a:t>projects</a:t>
            </a:r>
            <a:r>
              <a:rPr lang="de-CH" sz="1800" dirty="0" smtClean="0"/>
              <a:t> («</a:t>
            </a:r>
            <a:r>
              <a:rPr lang="de-CH" sz="1800" dirty="0" err="1" smtClean="0"/>
              <a:t>Midwife</a:t>
            </a:r>
            <a:r>
              <a:rPr lang="de-CH" sz="1800" dirty="0" smtClean="0"/>
              <a:t>», «</a:t>
            </a:r>
            <a:r>
              <a:rPr lang="de-CH" sz="1800" dirty="0" err="1" smtClean="0"/>
              <a:t>Facilitator</a:t>
            </a:r>
            <a:r>
              <a:rPr lang="de-CH" sz="1800" dirty="0" smtClean="0"/>
              <a:t>», «</a:t>
            </a:r>
            <a:r>
              <a:rPr lang="de-CH" sz="1800" dirty="0" err="1" smtClean="0"/>
              <a:t>Instigator</a:t>
            </a:r>
            <a:r>
              <a:rPr lang="de-CH" sz="1800" dirty="0" smtClean="0"/>
              <a:t>») </a:t>
            </a:r>
          </a:p>
          <a:p>
            <a:pPr eaLnBrk="1" hangingPunct="1"/>
            <a:r>
              <a:rPr lang="de-CH" sz="1800" dirty="0" smtClean="0"/>
              <a:t>RM </a:t>
            </a:r>
            <a:r>
              <a:rPr lang="de-CH" sz="1800" dirty="0" err="1" smtClean="0"/>
              <a:t>is</a:t>
            </a:r>
            <a:r>
              <a:rPr lang="de-CH" sz="1800" dirty="0" smtClean="0"/>
              <a:t> not </a:t>
            </a:r>
            <a:r>
              <a:rPr lang="de-CH" sz="1800" dirty="0" err="1" smtClean="0"/>
              <a:t>be</a:t>
            </a:r>
            <a:r>
              <a:rPr lang="de-CH" sz="1800" dirty="0" smtClean="0"/>
              <a:t> </a:t>
            </a:r>
            <a:r>
              <a:rPr lang="de-CH" sz="1800" dirty="0" err="1" smtClean="0"/>
              <a:t>mistaken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a </a:t>
            </a:r>
            <a:r>
              <a:rPr lang="de-CH" sz="1800" dirty="0" err="1" smtClean="0"/>
              <a:t>new</a:t>
            </a:r>
            <a:r>
              <a:rPr lang="de-CH" sz="1800" dirty="0" smtClean="0"/>
              <a:t> territorial </a:t>
            </a:r>
            <a:r>
              <a:rPr lang="de-CH" sz="1800" dirty="0" err="1" smtClean="0"/>
              <a:t>level</a:t>
            </a:r>
            <a:r>
              <a:rPr lang="de-CH" sz="1800" dirty="0" smtClean="0"/>
              <a:t> </a:t>
            </a:r>
            <a:r>
              <a:rPr lang="de-CH" sz="1800" dirty="0" err="1" smtClean="0"/>
              <a:t>between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state</a:t>
            </a:r>
            <a:r>
              <a:rPr lang="de-CH" sz="1800" dirty="0" smtClean="0"/>
              <a:t>, </a:t>
            </a:r>
            <a:r>
              <a:rPr lang="de-CH" sz="1800" dirty="0" err="1"/>
              <a:t>c</a:t>
            </a:r>
            <a:r>
              <a:rPr lang="de-CH" sz="1800" dirty="0" err="1" smtClean="0"/>
              <a:t>anton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municipality</a:t>
            </a:r>
            <a:r>
              <a:rPr lang="de-CH" sz="1800" dirty="0" smtClean="0"/>
              <a:t>. Regional </a:t>
            </a:r>
            <a:r>
              <a:rPr lang="de-CH" sz="1800" dirty="0" err="1" smtClean="0"/>
              <a:t>governance</a:t>
            </a:r>
            <a:r>
              <a:rPr lang="de-CH" sz="1800" dirty="0" smtClean="0"/>
              <a:t> </a:t>
            </a:r>
            <a:r>
              <a:rPr lang="de-CH" sz="1800" dirty="0" err="1" smtClean="0"/>
              <a:t>rather</a:t>
            </a:r>
            <a:r>
              <a:rPr lang="de-CH" sz="1800" dirty="0" smtClean="0"/>
              <a:t> </a:t>
            </a:r>
            <a:r>
              <a:rPr lang="de-CH" sz="1800" dirty="0" err="1" smtClean="0"/>
              <a:t>than</a:t>
            </a:r>
            <a:r>
              <a:rPr lang="de-CH" sz="1800" dirty="0" smtClean="0"/>
              <a:t> regional </a:t>
            </a:r>
            <a:r>
              <a:rPr lang="de-CH" sz="1800" dirty="0" err="1"/>
              <a:t>g</a:t>
            </a:r>
            <a:r>
              <a:rPr lang="de-CH" sz="1800" dirty="0" err="1" smtClean="0"/>
              <a:t>overnment</a:t>
            </a:r>
            <a:r>
              <a:rPr lang="de-CH" sz="1800" dirty="0" smtClean="0"/>
              <a:t>.</a:t>
            </a:r>
          </a:p>
          <a:p>
            <a:pPr eaLnBrk="1" hangingPunct="1"/>
            <a:endParaRPr lang="de-CH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6196"/>
            <a:ext cx="4419161" cy="329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8240" y="2204789"/>
            <a:ext cx="626199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r>
              <a:rPr lang="de-CH" dirty="0" err="1" smtClean="0"/>
              <a:t>Roles</a:t>
            </a:r>
            <a:r>
              <a:rPr lang="de-CH" dirty="0" smtClean="0"/>
              <a:t> </a:t>
            </a:r>
            <a:r>
              <a:rPr lang="de-CH" dirty="0" err="1"/>
              <a:t>a</a:t>
            </a:r>
            <a:r>
              <a:rPr lang="de-CH" dirty="0" err="1" smtClean="0"/>
              <a:t>nd</a:t>
            </a:r>
            <a:r>
              <a:rPr lang="de-CH" dirty="0" smtClean="0"/>
              <a:t> </a:t>
            </a:r>
            <a:r>
              <a:rPr lang="de-CH" dirty="0" err="1" smtClean="0"/>
              <a:t>tasks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RM</a:t>
            </a:r>
            <a:endParaRPr lang="de-CH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5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el 1"/>
          <p:cNvSpPr>
            <a:spLocks noGrp="1"/>
          </p:cNvSpPr>
          <p:nvPr>
            <p:ph type="title"/>
          </p:nvPr>
        </p:nvSpPr>
        <p:spPr>
          <a:xfrm>
            <a:off x="467544" y="1225327"/>
            <a:ext cx="8497888" cy="576263"/>
          </a:xfrm>
        </p:spPr>
        <p:txBody>
          <a:bodyPr/>
          <a:lstStyle/>
          <a:p>
            <a:pPr eaLnBrk="1" hangingPunct="1"/>
            <a:r>
              <a:rPr lang="de-CH" dirty="0" smtClean="0"/>
              <a:t>Action </a:t>
            </a:r>
            <a:r>
              <a:rPr lang="de-CH" dirty="0" err="1" smtClean="0"/>
              <a:t>arena</a:t>
            </a:r>
            <a:r>
              <a:rPr lang="de-CH" dirty="0" smtClean="0"/>
              <a:t> „regional </a:t>
            </a:r>
            <a:r>
              <a:rPr lang="de-CH" dirty="0" err="1" smtClean="0"/>
              <a:t>development</a:t>
            </a:r>
            <a:r>
              <a:rPr lang="de-CH" dirty="0" smtClean="0"/>
              <a:t>“: </a:t>
            </a:r>
            <a:r>
              <a:rPr lang="de-CH" dirty="0" err="1" smtClean="0"/>
              <a:t>functional</a:t>
            </a:r>
            <a:r>
              <a:rPr lang="de-CH" dirty="0" smtClean="0"/>
              <a:t> </a:t>
            </a:r>
            <a:r>
              <a:rPr lang="de-CH" dirty="0" err="1" smtClean="0"/>
              <a:t>spaces</a:t>
            </a:r>
            <a:endParaRPr lang="de-CH" dirty="0" smtClean="0"/>
          </a:p>
        </p:txBody>
      </p:sp>
      <p:sp>
        <p:nvSpPr>
          <p:cNvPr id="274434" name="Inhaltsplatzhalter 2"/>
          <p:cNvSpPr>
            <a:spLocks noGrp="1"/>
          </p:cNvSpPr>
          <p:nvPr>
            <p:ph idx="1"/>
          </p:nvPr>
        </p:nvSpPr>
        <p:spPr>
          <a:xfrm>
            <a:off x="469353" y="2060848"/>
            <a:ext cx="7993063" cy="4537100"/>
          </a:xfrm>
        </p:spPr>
        <p:txBody>
          <a:bodyPr/>
          <a:lstStyle/>
          <a:p>
            <a:pPr eaLnBrk="1" hangingPunct="1"/>
            <a:r>
              <a:rPr lang="de-CH" dirty="0" smtClean="0"/>
              <a:t>Cultural</a:t>
            </a:r>
          </a:p>
          <a:p>
            <a:pPr eaLnBrk="1" hangingPunct="1"/>
            <a:r>
              <a:rPr lang="de-CH" dirty="0" err="1" smtClean="0"/>
              <a:t>Societal</a:t>
            </a:r>
            <a:r>
              <a:rPr lang="de-CH" dirty="0" smtClean="0"/>
              <a:t>		≠ </a:t>
            </a:r>
            <a:r>
              <a:rPr lang="de-CH" dirty="0" err="1" smtClean="0"/>
              <a:t>municipial</a:t>
            </a:r>
            <a:r>
              <a:rPr lang="de-CH" dirty="0" smtClean="0"/>
              <a:t>, </a:t>
            </a:r>
            <a:r>
              <a:rPr lang="de-CH" dirty="0" err="1" smtClean="0"/>
              <a:t>district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cantonal</a:t>
            </a:r>
            <a:r>
              <a:rPr lang="de-CH" dirty="0" smtClean="0"/>
              <a:t> </a:t>
            </a:r>
            <a:r>
              <a:rPr lang="de-CH" dirty="0" err="1" smtClean="0"/>
              <a:t>border</a:t>
            </a:r>
            <a:endParaRPr lang="de-CH" dirty="0" smtClean="0"/>
          </a:p>
          <a:p>
            <a:pPr eaLnBrk="1" hangingPunct="1">
              <a:spcAft>
                <a:spcPts val="1200"/>
              </a:spcAft>
            </a:pPr>
            <a:r>
              <a:rPr lang="de-CH" dirty="0" err="1" smtClean="0"/>
              <a:t>Economic</a:t>
            </a:r>
            <a:endParaRPr lang="de-CH" dirty="0" smtClean="0"/>
          </a:p>
          <a:p>
            <a:pPr eaLnBrk="1" hangingPunct="1"/>
            <a:r>
              <a:rPr lang="de-CH" dirty="0"/>
              <a:t>T</a:t>
            </a:r>
            <a:r>
              <a:rPr lang="de-CH" dirty="0" smtClean="0"/>
              <a:t>ransterritorial </a:t>
            </a:r>
            <a:r>
              <a:rPr lang="de-CH" dirty="0" err="1" smtClean="0"/>
              <a:t>cooperation</a:t>
            </a:r>
            <a:r>
              <a:rPr lang="de-CH" dirty="0" smtClean="0"/>
              <a:t>:</a:t>
            </a:r>
            <a:br>
              <a:rPr lang="de-CH" dirty="0" smtClean="0"/>
            </a:br>
            <a:r>
              <a:rPr lang="de-CH" sz="800" dirty="0" smtClean="0"/>
              <a:t/>
            </a:r>
            <a:br>
              <a:rPr lang="de-CH" sz="800" dirty="0" smtClean="0"/>
            </a:br>
            <a:r>
              <a:rPr lang="de-CH" dirty="0" smtClean="0"/>
              <a:t>«Even </a:t>
            </a:r>
            <a:r>
              <a:rPr lang="de-CH" dirty="0" err="1" smtClean="0"/>
              <a:t>if</a:t>
            </a:r>
            <a:r>
              <a:rPr lang="de-CH" dirty="0" smtClean="0"/>
              <a:t> regional </a:t>
            </a:r>
            <a:r>
              <a:rPr lang="de-CH" dirty="0" err="1" smtClean="0"/>
              <a:t>management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usually</a:t>
            </a:r>
            <a:r>
              <a:rPr lang="de-CH" dirty="0" smtClean="0"/>
              <a:t> </a:t>
            </a:r>
            <a:r>
              <a:rPr lang="de-CH" b="1" dirty="0" err="1" smtClean="0"/>
              <a:t>embedded</a:t>
            </a:r>
            <a:r>
              <a:rPr lang="de-CH" b="1" dirty="0" smtClean="0"/>
              <a:t> </a:t>
            </a:r>
            <a:r>
              <a:rPr lang="de-CH" b="1" dirty="0" err="1" smtClean="0"/>
              <a:t>into</a:t>
            </a:r>
            <a:r>
              <a:rPr lang="de-CH" b="1" dirty="0" smtClean="0"/>
              <a:t> regional </a:t>
            </a:r>
            <a:r>
              <a:rPr lang="de-CH" b="1" dirty="0" err="1" smtClean="0"/>
              <a:t>structures</a:t>
            </a:r>
            <a:r>
              <a:rPr lang="de-CH" dirty="0" smtClean="0"/>
              <a:t>,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does</a:t>
            </a:r>
            <a:r>
              <a:rPr lang="de-CH" dirty="0" smtClean="0"/>
              <a:t> not </a:t>
            </a:r>
            <a:r>
              <a:rPr lang="de-CH" dirty="0" err="1" smtClean="0"/>
              <a:t>limit</a:t>
            </a:r>
            <a:r>
              <a:rPr lang="de-CH" dirty="0" smtClean="0"/>
              <a:t> </a:t>
            </a:r>
            <a:r>
              <a:rPr lang="de-CH" dirty="0" err="1" smtClean="0"/>
              <a:t>its</a:t>
            </a:r>
            <a:r>
              <a:rPr lang="de-CH" dirty="0" smtClean="0"/>
              <a:t> </a:t>
            </a:r>
            <a:r>
              <a:rPr lang="de-CH" dirty="0" err="1" smtClean="0"/>
              <a:t>actions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region</a:t>
            </a:r>
            <a:r>
              <a:rPr lang="de-CH" dirty="0" smtClean="0"/>
              <a:t>. </a:t>
            </a:r>
            <a:r>
              <a:rPr lang="de-CH" dirty="0" err="1" smtClean="0"/>
              <a:t>Depending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undertaking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b="1" dirty="0" err="1" smtClean="0"/>
              <a:t>action</a:t>
            </a:r>
            <a:r>
              <a:rPr lang="de-CH" b="1" dirty="0" smtClean="0"/>
              <a:t> </a:t>
            </a:r>
            <a:r>
              <a:rPr lang="de-CH" b="1" dirty="0" err="1" smtClean="0"/>
              <a:t>range</a:t>
            </a:r>
            <a:r>
              <a:rPr lang="de-CH" b="1" dirty="0" smtClean="0"/>
              <a:t> </a:t>
            </a:r>
            <a:r>
              <a:rPr lang="de-CH" b="1" dirty="0" err="1" smtClean="0"/>
              <a:t>changes</a:t>
            </a:r>
            <a:r>
              <a:rPr lang="de-CH" dirty="0" smtClean="0"/>
              <a:t>,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well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actor</a:t>
            </a:r>
            <a:r>
              <a:rPr lang="de-CH" dirty="0" smtClean="0"/>
              <a:t> </a:t>
            </a:r>
            <a:r>
              <a:rPr lang="de-CH" dirty="0" err="1" smtClean="0"/>
              <a:t>constellation</a:t>
            </a:r>
            <a:r>
              <a:rPr lang="de-CH" dirty="0" smtClean="0"/>
              <a:t>.»</a:t>
            </a:r>
          </a:p>
          <a:p>
            <a:pPr eaLnBrk="1" hangingPunct="1"/>
            <a:r>
              <a:rPr lang="de-CH" dirty="0" smtClean="0"/>
              <a:t>(= </a:t>
            </a:r>
            <a:r>
              <a:rPr lang="de-CH" b="1" dirty="0" smtClean="0"/>
              <a:t>variable </a:t>
            </a:r>
            <a:r>
              <a:rPr lang="de-CH" b="1" dirty="0" err="1" smtClean="0"/>
              <a:t>geometry</a:t>
            </a:r>
            <a:r>
              <a:rPr lang="de-CH" dirty="0" smtClean="0"/>
              <a:t>: territorial </a:t>
            </a:r>
            <a:r>
              <a:rPr lang="de-CH" dirty="0" err="1" smtClean="0"/>
              <a:t>reference</a:t>
            </a:r>
            <a:r>
              <a:rPr lang="de-CH" dirty="0" smtClean="0"/>
              <a:t> </a:t>
            </a:r>
            <a:r>
              <a:rPr lang="de-CH" dirty="0" err="1" smtClean="0"/>
              <a:t>varies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function</a:t>
            </a:r>
            <a:r>
              <a:rPr lang="de-CH" dirty="0" smtClean="0"/>
              <a:t>; a </a:t>
            </a:r>
            <a:r>
              <a:rPr lang="de-CH" dirty="0" err="1" smtClean="0"/>
              <a:t>region</a:t>
            </a:r>
            <a:r>
              <a:rPr lang="de-CH" dirty="0" smtClean="0"/>
              <a:t> </a:t>
            </a:r>
            <a:r>
              <a:rPr lang="de-CH" dirty="0" err="1" smtClean="0"/>
              <a:t>transcends</a:t>
            </a:r>
            <a:r>
              <a:rPr lang="de-CH" dirty="0" smtClean="0"/>
              <a:t> </a:t>
            </a:r>
            <a:r>
              <a:rPr lang="de-CH" dirty="0" err="1" smtClean="0"/>
              <a:t>its</a:t>
            </a:r>
            <a:r>
              <a:rPr lang="de-CH" dirty="0" smtClean="0"/>
              <a:t> </a:t>
            </a:r>
            <a:r>
              <a:rPr lang="de-CH" dirty="0" err="1" smtClean="0"/>
              <a:t>borders</a:t>
            </a:r>
            <a:r>
              <a:rPr lang="de-CH" dirty="0" smtClean="0"/>
              <a:t>.)</a:t>
            </a:r>
          </a:p>
        </p:txBody>
      </p:sp>
      <p:sp>
        <p:nvSpPr>
          <p:cNvPr id="5" name="Geschweifte Klammer rechts 4"/>
          <p:cNvSpPr/>
          <p:nvPr/>
        </p:nvSpPr>
        <p:spPr>
          <a:xfrm>
            <a:off x="2771775" y="2133030"/>
            <a:ext cx="431800" cy="12239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7354341" y="5229200"/>
            <a:ext cx="1108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1000" b="1" dirty="0" smtClean="0">
                <a:solidFill>
                  <a:srgbClr val="000000"/>
                </a:solidFill>
              </a:rPr>
              <a:t>Praxisblatt RM</a:t>
            </a:r>
            <a:endParaRPr lang="de-CH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9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6725" y="764704"/>
            <a:ext cx="7773988" cy="576263"/>
          </a:xfrm>
        </p:spPr>
        <p:txBody>
          <a:bodyPr/>
          <a:lstStyle/>
          <a:p>
            <a:r>
              <a:rPr lang="de-CH" dirty="0" smtClean="0"/>
              <a:t>Project </a:t>
            </a:r>
            <a:r>
              <a:rPr lang="de-CH" dirty="0" err="1" smtClean="0"/>
              <a:t>example</a:t>
            </a:r>
            <a:r>
              <a:rPr lang="de-CH" dirty="0" smtClean="0"/>
              <a:t>: Integrated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biomass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750" y="3645025"/>
            <a:ext cx="7416626" cy="2664296"/>
          </a:xfrm>
          <a:ln w="25400">
            <a:noFill/>
            <a:prstDash val="dash"/>
          </a:ln>
        </p:spPr>
        <p:txBody>
          <a:bodyPr/>
          <a:lstStyle/>
          <a:p>
            <a:r>
              <a:rPr lang="de-CH" dirty="0" smtClean="0"/>
              <a:t>Project </a:t>
            </a:r>
            <a:r>
              <a:rPr lang="de-CH" dirty="0" err="1" smtClean="0"/>
              <a:t>idea</a:t>
            </a:r>
            <a:endParaRPr lang="de-CH" dirty="0" smtClean="0"/>
          </a:p>
          <a:p>
            <a:pPr lvl="1"/>
            <a:r>
              <a:rPr lang="de-CH" dirty="0"/>
              <a:t>R</a:t>
            </a:r>
            <a:r>
              <a:rPr lang="de-CH" dirty="0" smtClean="0"/>
              <a:t>&amp;D </a:t>
            </a:r>
            <a:r>
              <a:rPr lang="de-CH" dirty="0" err="1" smtClean="0"/>
              <a:t>for</a:t>
            </a:r>
            <a:r>
              <a:rPr lang="de-CH" dirty="0" smtClean="0"/>
              <a:t> design </a:t>
            </a:r>
            <a:r>
              <a:rPr lang="de-CH" dirty="0" err="1" smtClean="0"/>
              <a:t>of</a:t>
            </a:r>
            <a:r>
              <a:rPr lang="de-CH" dirty="0" smtClean="0"/>
              <a:t> prototype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utilise</a:t>
            </a:r>
            <a:r>
              <a:rPr lang="de-CH" dirty="0" smtClean="0"/>
              <a:t> </a:t>
            </a:r>
            <a:r>
              <a:rPr lang="de-CH" dirty="0" err="1" smtClean="0"/>
              <a:t>biomass</a:t>
            </a:r>
            <a:r>
              <a:rPr lang="de-CH" dirty="0" smtClean="0"/>
              <a:t> (</a:t>
            </a:r>
            <a:r>
              <a:rPr lang="de-CH" dirty="0" err="1" smtClean="0"/>
              <a:t>integration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existing</a:t>
            </a:r>
            <a:r>
              <a:rPr lang="de-CH" dirty="0" smtClean="0"/>
              <a:t> </a:t>
            </a:r>
            <a:r>
              <a:rPr lang="de-CH" dirty="0" err="1" smtClean="0"/>
              <a:t>machines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Output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machine</a:t>
            </a:r>
            <a:r>
              <a:rPr lang="de-CH" dirty="0" smtClean="0"/>
              <a:t>: </a:t>
            </a:r>
            <a:r>
              <a:rPr lang="de-CH" dirty="0" err="1" smtClean="0"/>
              <a:t>pellets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heating</a:t>
            </a:r>
            <a:r>
              <a:rPr lang="de-CH" dirty="0" smtClean="0"/>
              <a:t>/ power </a:t>
            </a:r>
            <a:r>
              <a:rPr lang="de-CH" dirty="0" err="1" smtClean="0"/>
              <a:t>generation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fodder</a:t>
            </a:r>
            <a:endParaRPr lang="de-CH" dirty="0"/>
          </a:p>
          <a:p>
            <a:pPr lvl="1"/>
            <a:r>
              <a:rPr lang="de-CH" dirty="0" smtClean="0"/>
              <a:t>After </a:t>
            </a:r>
            <a:r>
              <a:rPr lang="de-CH" dirty="0" err="1" smtClean="0"/>
              <a:t>completion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NRP </a:t>
            </a:r>
            <a:r>
              <a:rPr lang="de-CH" dirty="0" err="1" smtClean="0"/>
              <a:t>funded</a:t>
            </a:r>
            <a:r>
              <a:rPr lang="de-CH" dirty="0" smtClean="0"/>
              <a:t> </a:t>
            </a:r>
            <a:r>
              <a:rPr lang="de-CH" dirty="0" err="1" smtClean="0"/>
              <a:t>phase</a:t>
            </a:r>
            <a:r>
              <a:rPr lang="de-CH" dirty="0" smtClean="0"/>
              <a:t>: </a:t>
            </a:r>
            <a:r>
              <a:rPr lang="de-CH" dirty="0" err="1" smtClean="0"/>
              <a:t>optimisation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machine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production</a:t>
            </a:r>
            <a:r>
              <a:rPr lang="de-CH" dirty="0" smtClean="0"/>
              <a:t>, </a:t>
            </a:r>
            <a:r>
              <a:rPr lang="de-CH" dirty="0" err="1" smtClean="0"/>
              <a:t>then</a:t>
            </a:r>
            <a:r>
              <a:rPr lang="de-CH" dirty="0" smtClean="0"/>
              <a:t> </a:t>
            </a:r>
            <a:r>
              <a:rPr lang="de-CH" b="1" dirty="0" err="1" smtClean="0"/>
              <a:t>sale</a:t>
            </a:r>
            <a:r>
              <a:rPr lang="de-CH" b="1" dirty="0" smtClean="0"/>
              <a:t> </a:t>
            </a:r>
            <a:r>
              <a:rPr lang="de-CH" b="1" dirty="0" err="1" smtClean="0"/>
              <a:t>of</a:t>
            </a:r>
            <a:r>
              <a:rPr lang="de-CH" b="1" dirty="0" smtClean="0"/>
              <a:t> </a:t>
            </a:r>
            <a:r>
              <a:rPr lang="de-CH" b="1" dirty="0" err="1" smtClean="0"/>
              <a:t>the</a:t>
            </a:r>
            <a:r>
              <a:rPr lang="de-CH" b="1" dirty="0" smtClean="0"/>
              <a:t> </a:t>
            </a:r>
            <a:r>
              <a:rPr lang="de-CH" b="1" dirty="0" err="1" smtClean="0"/>
              <a:t>machine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 </a:t>
            </a:r>
            <a:r>
              <a:rPr lang="de-CH" b="1" dirty="0" err="1" smtClean="0"/>
              <a:t>farmers</a:t>
            </a:r>
            <a:r>
              <a:rPr lang="de-CH" b="1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franchise</a:t>
            </a:r>
            <a:r>
              <a:rPr lang="de-CH" dirty="0" smtClean="0"/>
              <a:t> </a:t>
            </a:r>
            <a:r>
              <a:rPr lang="de-CH" dirty="0" err="1" smtClean="0"/>
              <a:t>partners</a:t>
            </a:r>
            <a:r>
              <a:rPr lang="de-CH" dirty="0" smtClean="0"/>
              <a:t> </a:t>
            </a:r>
            <a:r>
              <a:rPr lang="de-CH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CH" dirty="0" smtClean="0"/>
              <a:t> </a:t>
            </a:r>
            <a:r>
              <a:rPr lang="de-CH" dirty="0" err="1" smtClean="0"/>
              <a:t>Own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pellets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sale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public</a:t>
            </a:r>
            <a:r>
              <a:rPr lang="de-CH" dirty="0" smtClean="0"/>
              <a:t> </a:t>
            </a:r>
            <a:r>
              <a:rPr lang="de-CH" dirty="0" err="1" smtClean="0"/>
              <a:t>authorities</a:t>
            </a:r>
            <a:endParaRPr lang="de-CH" dirty="0" smtClean="0"/>
          </a:p>
          <a:p>
            <a:endParaRPr lang="de-CH" dirty="0"/>
          </a:p>
          <a:p>
            <a:endParaRPr lang="de-DE" dirty="0"/>
          </a:p>
          <a:p>
            <a:endParaRPr lang="de-CH" dirty="0"/>
          </a:p>
        </p:txBody>
      </p:sp>
      <p:pic>
        <p:nvPicPr>
          <p:cNvPr id="12" name="Bild 11" descr="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640071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Bild 6" descr="Screen shot 2012-04-19 at 12.01.07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1484784"/>
            <a:ext cx="168462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7740352" y="6597352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solidFill>
                  <a:srgbClr val="000000"/>
                </a:solidFill>
                <a:latin typeface="Arial" charset="0"/>
              </a:rPr>
              <a:t>Quelle: </a:t>
            </a:r>
            <a:r>
              <a:rPr lang="de-CH" sz="1100" dirty="0" err="1" smtClean="0">
                <a:solidFill>
                  <a:srgbClr val="000000"/>
                </a:solidFill>
                <a:latin typeface="Arial" charset="0"/>
              </a:rPr>
              <a:t>Bioburn</a:t>
            </a:r>
            <a:r>
              <a:rPr lang="de-CH" sz="1100" dirty="0" smtClean="0">
                <a:solidFill>
                  <a:srgbClr val="000000"/>
                </a:solidFill>
                <a:latin typeface="Arial" charset="0"/>
              </a:rPr>
              <a:t> AG</a:t>
            </a:r>
            <a:endParaRPr lang="de-CH" sz="1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3645024"/>
            <a:ext cx="1440160" cy="4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1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908720"/>
            <a:ext cx="8353747" cy="576263"/>
          </a:xfrm>
        </p:spPr>
        <p:txBody>
          <a:bodyPr/>
          <a:lstStyle/>
          <a:p>
            <a:r>
              <a:rPr lang="de-DE" dirty="0" err="1" smtClean="0"/>
              <a:t>Eight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 – </a:t>
            </a:r>
            <a:r>
              <a:rPr lang="de-DE" i="1" dirty="0" err="1"/>
              <a:t>a</a:t>
            </a:r>
            <a:r>
              <a:rPr lang="de-DE" i="1" dirty="0" err="1" smtClean="0"/>
              <a:t>nd</a:t>
            </a:r>
            <a:r>
              <a:rPr lang="de-DE" i="1" dirty="0" smtClean="0"/>
              <a:t> </a:t>
            </a:r>
            <a:r>
              <a:rPr lang="de-DE" i="1" dirty="0" err="1" smtClean="0"/>
              <a:t>how</a:t>
            </a:r>
            <a:r>
              <a:rPr lang="de-DE" i="1" dirty="0" smtClean="0"/>
              <a:t> </a:t>
            </a:r>
            <a:r>
              <a:rPr lang="de-DE" i="1" dirty="0" err="1" smtClean="0"/>
              <a:t>they</a:t>
            </a:r>
            <a:r>
              <a:rPr lang="de-DE" i="1" dirty="0" smtClean="0"/>
              <a:t> </a:t>
            </a:r>
            <a:r>
              <a:rPr lang="de-DE" i="1" dirty="0" err="1" smtClean="0"/>
              <a:t>can</a:t>
            </a:r>
            <a:r>
              <a:rPr lang="de-DE" i="1" dirty="0" smtClean="0"/>
              <a:t> </a:t>
            </a:r>
            <a:r>
              <a:rPr lang="de-DE" i="1" dirty="0" err="1" smtClean="0"/>
              <a:t>be</a:t>
            </a:r>
            <a:r>
              <a:rPr lang="de-DE" i="1" dirty="0" smtClean="0"/>
              <a:t> </a:t>
            </a:r>
            <a:r>
              <a:rPr lang="de-DE" i="1" dirty="0" err="1" smtClean="0"/>
              <a:t>met</a:t>
            </a:r>
            <a:endParaRPr lang="de-DE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556792"/>
            <a:ext cx="8424738" cy="482453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err="1" smtClean="0"/>
              <a:t>Identification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project</a:t>
            </a:r>
            <a:r>
              <a:rPr lang="de-DE" b="1" dirty="0" smtClean="0"/>
              <a:t> </a:t>
            </a:r>
            <a:r>
              <a:rPr lang="de-DE" b="1" dirty="0" err="1" smtClean="0"/>
              <a:t>initiators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dirty="0" smtClean="0"/>
              <a:t>&gt; </a:t>
            </a:r>
            <a:r>
              <a:rPr lang="de-DE" i="1" dirty="0"/>
              <a:t>N</a:t>
            </a:r>
            <a:r>
              <a:rPr lang="de-DE" i="1" dirty="0" smtClean="0"/>
              <a:t>etworking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communication</a:t>
            </a:r>
            <a:endParaRPr lang="de-DE" i="1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Communication </a:t>
            </a:r>
            <a:r>
              <a:rPr lang="de-DE" b="1" dirty="0" err="1" smtClean="0"/>
              <a:t>between</a:t>
            </a:r>
            <a:r>
              <a:rPr lang="de-DE" b="1" dirty="0" smtClean="0"/>
              <a:t> NRP </a:t>
            </a:r>
            <a:r>
              <a:rPr lang="de-DE" b="1" dirty="0" err="1"/>
              <a:t>a</a:t>
            </a:r>
            <a:r>
              <a:rPr lang="de-DE" b="1" dirty="0" err="1" smtClean="0"/>
              <a:t>nd</a:t>
            </a:r>
            <a:r>
              <a:rPr lang="de-DE" b="1" dirty="0" smtClean="0"/>
              <a:t> </a:t>
            </a:r>
            <a:r>
              <a:rPr lang="de-DE" b="1" dirty="0" err="1" smtClean="0"/>
              <a:t>project</a:t>
            </a:r>
            <a:r>
              <a:rPr lang="de-DE" b="1" dirty="0" smtClean="0"/>
              <a:t> </a:t>
            </a:r>
            <a:r>
              <a:rPr lang="de-DE" b="1" dirty="0" err="1" smtClean="0"/>
              <a:t>initiators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&gt; </a:t>
            </a:r>
            <a:r>
              <a:rPr lang="de-DE" i="1" dirty="0"/>
              <a:t>RM </a:t>
            </a:r>
            <a:r>
              <a:rPr lang="de-DE" i="1" dirty="0" err="1" smtClean="0"/>
              <a:t>as</a:t>
            </a:r>
            <a:r>
              <a:rPr lang="de-DE" i="1" dirty="0" smtClean="0"/>
              <a:t> </a:t>
            </a:r>
            <a:r>
              <a:rPr lang="de-DE" i="1" dirty="0" err="1" smtClean="0"/>
              <a:t>mediator</a:t>
            </a:r>
            <a:r>
              <a:rPr lang="de-DE" i="1" dirty="0" smtClean="0"/>
              <a:t>/</a:t>
            </a:r>
            <a:r>
              <a:rPr lang="de-DE" i="1" dirty="0" err="1" smtClean="0"/>
              <a:t>interpreter</a:t>
            </a:r>
            <a:endParaRPr lang="de-DE" i="1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err="1" smtClean="0"/>
              <a:t>Marketability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projects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dirty="0" smtClean="0"/>
              <a:t>&gt; </a:t>
            </a:r>
            <a:r>
              <a:rPr lang="de-DE" i="1" dirty="0" err="1"/>
              <a:t>Professionalisation</a:t>
            </a:r>
            <a:r>
              <a:rPr lang="de-DE" b="1" dirty="0" smtClean="0"/>
              <a:t> </a:t>
            </a:r>
            <a:r>
              <a:rPr lang="de-DE" i="1" dirty="0" err="1" smtClean="0"/>
              <a:t>with</a:t>
            </a:r>
            <a:r>
              <a:rPr lang="de-DE" i="1" dirty="0" smtClean="0"/>
              <a:t> </a:t>
            </a:r>
            <a:r>
              <a:rPr lang="de-DE" i="1" dirty="0" err="1" smtClean="0"/>
              <a:t>help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business</a:t>
            </a:r>
            <a:r>
              <a:rPr lang="de-DE" i="1" dirty="0" smtClean="0"/>
              <a:t> </a:t>
            </a:r>
            <a:r>
              <a:rPr lang="de-DE" i="1" dirty="0" err="1"/>
              <a:t>m</a:t>
            </a:r>
            <a:r>
              <a:rPr lang="de-DE" i="1" dirty="0" err="1" smtClean="0"/>
              <a:t>odel</a:t>
            </a:r>
            <a:r>
              <a:rPr lang="de-DE" i="1" dirty="0" smtClean="0"/>
              <a:t> design (ex.)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Commercial </a:t>
            </a:r>
            <a:r>
              <a:rPr lang="de-DE" b="1" dirty="0" err="1" smtClean="0"/>
              <a:t>viability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projects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dirty="0" smtClean="0"/>
              <a:t>&gt; </a:t>
            </a:r>
            <a:r>
              <a:rPr lang="de-DE" i="1" dirty="0"/>
              <a:t>L</a:t>
            </a:r>
            <a:r>
              <a:rPr lang="de-DE" i="1" dirty="0" smtClean="0"/>
              <a:t>ong-term </a:t>
            </a:r>
            <a:r>
              <a:rPr lang="de-DE" i="1" dirty="0" err="1" smtClean="0"/>
              <a:t>project</a:t>
            </a:r>
            <a:r>
              <a:rPr lang="de-DE" i="1" dirty="0" smtClean="0"/>
              <a:t> </a:t>
            </a:r>
            <a:r>
              <a:rPr lang="de-DE" i="1" dirty="0" err="1" smtClean="0"/>
              <a:t>management</a:t>
            </a:r>
            <a:endParaRPr lang="de-DE" i="1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Interpretation </a:t>
            </a:r>
            <a:r>
              <a:rPr lang="de-DE" b="1" dirty="0" err="1" smtClean="0"/>
              <a:t>of</a:t>
            </a:r>
            <a:r>
              <a:rPr lang="de-DE" b="1" dirty="0" smtClean="0"/>
              <a:t> NRP </a:t>
            </a:r>
            <a:r>
              <a:rPr lang="de-DE" b="1" dirty="0" err="1" smtClean="0"/>
              <a:t>terms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funding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&gt; </a:t>
            </a:r>
            <a:r>
              <a:rPr lang="de-DE" i="1" dirty="0" smtClean="0"/>
              <a:t>Assessment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projects</a:t>
            </a:r>
            <a:r>
              <a:rPr lang="de-DE" i="1" dirty="0" smtClean="0"/>
              <a:t> – flexible </a:t>
            </a:r>
            <a:r>
              <a:rPr lang="de-DE" i="1" dirty="0" err="1" smtClean="0"/>
              <a:t>interpretation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terms</a:t>
            </a:r>
            <a:endParaRPr lang="de-DE" i="1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General (legal) </a:t>
            </a:r>
            <a:r>
              <a:rPr lang="de-DE" b="1" dirty="0" err="1" smtClean="0"/>
              <a:t>conditions</a:t>
            </a:r>
            <a:r>
              <a:rPr lang="de-DE" b="1" dirty="0" smtClean="0"/>
              <a:t> </a:t>
            </a:r>
            <a:r>
              <a:rPr lang="de-DE" b="1" dirty="0" err="1" smtClean="0"/>
              <a:t>constraining</a:t>
            </a:r>
            <a:r>
              <a:rPr lang="de-DE" b="1" dirty="0" smtClean="0"/>
              <a:t> </a:t>
            </a:r>
            <a:r>
              <a:rPr lang="de-DE" b="1" dirty="0" err="1" smtClean="0"/>
              <a:t>innovation</a:t>
            </a:r>
            <a:r>
              <a:rPr lang="de-DE" b="1" dirty="0" smtClean="0"/>
              <a:t> 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i="1" dirty="0">
                <a:ea typeface="+mn-ea"/>
                <a:cs typeface="+mn-cs"/>
              </a:rPr>
              <a:t>&gt; </a:t>
            </a:r>
            <a:r>
              <a:rPr lang="de-DE" sz="2000" i="1" dirty="0" smtClean="0">
                <a:ea typeface="+mn-ea"/>
                <a:cs typeface="+mn-cs"/>
              </a:rPr>
              <a:t>Linking-</a:t>
            </a:r>
            <a:r>
              <a:rPr lang="de-DE" sz="2000" i="1" dirty="0" err="1" smtClean="0">
                <a:ea typeface="+mn-ea"/>
                <a:cs typeface="+mn-cs"/>
              </a:rPr>
              <a:t>up</a:t>
            </a:r>
            <a:r>
              <a:rPr lang="de-DE" sz="2000" i="1" dirty="0" smtClean="0">
                <a:ea typeface="+mn-ea"/>
                <a:cs typeface="+mn-cs"/>
              </a:rPr>
              <a:t> </a:t>
            </a:r>
            <a:r>
              <a:rPr lang="de-DE" sz="2000" i="1" dirty="0" err="1" smtClean="0">
                <a:ea typeface="+mn-ea"/>
                <a:cs typeface="+mn-cs"/>
              </a:rPr>
              <a:t>with</a:t>
            </a:r>
            <a:r>
              <a:rPr lang="de-DE" sz="2000" i="1" dirty="0" smtClean="0">
                <a:ea typeface="+mn-ea"/>
                <a:cs typeface="+mn-cs"/>
              </a:rPr>
              <a:t> </a:t>
            </a:r>
            <a:r>
              <a:rPr lang="de-DE" sz="2000" i="1" dirty="0" err="1" smtClean="0">
                <a:ea typeface="+mn-ea"/>
                <a:cs typeface="+mn-cs"/>
              </a:rPr>
              <a:t>responsible</a:t>
            </a:r>
            <a:r>
              <a:rPr lang="de-DE" sz="2000" i="1" dirty="0" smtClean="0">
                <a:ea typeface="+mn-ea"/>
                <a:cs typeface="+mn-cs"/>
              </a:rPr>
              <a:t> </a:t>
            </a:r>
            <a:r>
              <a:rPr lang="de-DE" sz="2000" i="1" dirty="0" err="1" smtClean="0">
                <a:ea typeface="+mn-ea"/>
                <a:cs typeface="+mn-cs"/>
              </a:rPr>
              <a:t>departments</a:t>
            </a:r>
            <a:r>
              <a:rPr lang="de-DE" sz="2000" i="1" dirty="0" smtClean="0">
                <a:ea typeface="+mn-ea"/>
                <a:cs typeface="+mn-cs"/>
              </a:rPr>
              <a:t> </a:t>
            </a:r>
            <a:r>
              <a:rPr lang="de-DE" sz="2000" i="1" dirty="0" err="1" smtClean="0">
                <a:ea typeface="+mn-ea"/>
                <a:cs typeface="+mn-cs"/>
              </a:rPr>
              <a:t>and</a:t>
            </a:r>
            <a:r>
              <a:rPr lang="de-DE" sz="2000" i="1" dirty="0" smtClean="0">
                <a:ea typeface="+mn-ea"/>
                <a:cs typeface="+mn-cs"/>
              </a:rPr>
              <a:t> </a:t>
            </a:r>
            <a:r>
              <a:rPr lang="de-DE" sz="2000" i="1" dirty="0" err="1" smtClean="0">
                <a:ea typeface="+mn-ea"/>
                <a:cs typeface="+mn-cs"/>
              </a:rPr>
              <a:t>perseverance</a:t>
            </a:r>
            <a:endParaRPr lang="de-DE" sz="2000" i="1" dirty="0">
              <a:ea typeface="+mn-ea"/>
              <a:cs typeface="+mn-cs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Delays in </a:t>
            </a:r>
            <a:r>
              <a:rPr lang="de-DE" b="1" dirty="0" err="1" smtClean="0"/>
              <a:t>project</a:t>
            </a:r>
            <a:r>
              <a:rPr lang="de-DE" b="1" dirty="0" smtClean="0"/>
              <a:t> </a:t>
            </a:r>
            <a:r>
              <a:rPr lang="de-DE" b="1" dirty="0" err="1" smtClean="0"/>
              <a:t>schedule</a:t>
            </a:r>
            <a:r>
              <a:rPr lang="de-DE" b="1" dirty="0" smtClean="0"/>
              <a:t> </a:t>
            </a:r>
            <a:r>
              <a:rPr lang="de-DE" dirty="0" smtClean="0"/>
              <a:t>&gt; </a:t>
            </a:r>
            <a:r>
              <a:rPr lang="de-DE" i="1" dirty="0"/>
              <a:t>Flexible </a:t>
            </a:r>
            <a:r>
              <a:rPr lang="de-DE" i="1" dirty="0" err="1" smtClean="0"/>
              <a:t>programme</a:t>
            </a:r>
            <a:r>
              <a:rPr lang="de-DE" i="1" dirty="0" smtClean="0"/>
              <a:t> </a:t>
            </a:r>
            <a:r>
              <a:rPr lang="de-DE" i="1" dirty="0" err="1" smtClean="0"/>
              <a:t>duration</a:t>
            </a:r>
            <a:endParaRPr lang="de-DE" i="1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Project </a:t>
            </a:r>
            <a:r>
              <a:rPr lang="de-DE" b="1" dirty="0" err="1" smtClean="0"/>
              <a:t>development</a:t>
            </a:r>
            <a:r>
              <a:rPr lang="de-DE" b="1" dirty="0" smtClean="0"/>
              <a:t> after NRP </a:t>
            </a:r>
            <a:r>
              <a:rPr lang="de-DE" b="1" dirty="0" err="1" smtClean="0"/>
              <a:t>funding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dirty="0" smtClean="0"/>
              <a:t>&gt;  </a:t>
            </a:r>
            <a:r>
              <a:rPr lang="de-DE" i="1" dirty="0" err="1" smtClean="0"/>
              <a:t>Wholistic</a:t>
            </a:r>
            <a:r>
              <a:rPr lang="de-DE" i="1" dirty="0" smtClean="0"/>
              <a:t> </a:t>
            </a:r>
            <a:r>
              <a:rPr lang="de-DE" i="1" dirty="0" err="1" smtClean="0"/>
              <a:t>support</a:t>
            </a:r>
            <a:r>
              <a:rPr lang="de-DE" i="1" dirty="0" smtClean="0"/>
              <a:t> </a:t>
            </a:r>
            <a:r>
              <a:rPr lang="de-DE" i="1" dirty="0" err="1" smtClean="0"/>
              <a:t>by</a:t>
            </a:r>
            <a:r>
              <a:rPr lang="de-DE" i="1" dirty="0" smtClean="0"/>
              <a:t> </a:t>
            </a:r>
            <a:r>
              <a:rPr lang="de-DE" i="1" dirty="0"/>
              <a:t>RM</a:t>
            </a:r>
          </a:p>
        </p:txBody>
      </p:sp>
    </p:spTree>
    <p:extLst>
      <p:ext uri="{BB962C8B-B14F-4D97-AF65-F5344CB8AC3E}">
        <p14:creationId xmlns:p14="http://schemas.microsoft.com/office/powerpoint/2010/main" val="165396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el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4680520" cy="938163"/>
          </a:xfrm>
        </p:spPr>
        <p:txBody>
          <a:bodyPr/>
          <a:lstStyle/>
          <a:p>
            <a:pPr eaLnBrk="1" hangingPunct="1"/>
            <a:r>
              <a:rPr lang="de-CH" dirty="0" smtClean="0"/>
              <a:t>Key </a:t>
            </a:r>
            <a:r>
              <a:rPr lang="de-CH" dirty="0" err="1" smtClean="0"/>
              <a:t>tasks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possible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err="1" smtClean="0"/>
              <a:t>functions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RM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043026822"/>
              </p:ext>
            </p:extLst>
          </p:nvPr>
        </p:nvGraphicFramePr>
        <p:xfrm>
          <a:off x="1584176" y="2389336"/>
          <a:ext cx="63722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791474"/>
              </p:ext>
            </p:extLst>
          </p:nvPr>
        </p:nvGraphicFramePr>
        <p:xfrm>
          <a:off x="-2412776" y="3212976"/>
          <a:ext cx="8854108" cy="418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838169337"/>
              </p:ext>
            </p:extLst>
          </p:nvPr>
        </p:nvGraphicFramePr>
        <p:xfrm>
          <a:off x="3923928" y="476672"/>
          <a:ext cx="70321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64197" name="Textfeld 5"/>
          <p:cNvSpPr txBox="1">
            <a:spLocks noChangeArrowheads="1"/>
          </p:cNvSpPr>
          <p:nvPr/>
        </p:nvSpPr>
        <p:spPr bwMode="auto">
          <a:xfrm>
            <a:off x="7092950" y="5589588"/>
            <a:ext cx="17995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CH" sz="2400" b="1" dirty="0" smtClean="0">
                <a:solidFill>
                  <a:srgbClr val="000000"/>
                </a:solidFill>
              </a:rPr>
              <a:t>Projects</a:t>
            </a:r>
            <a:r>
              <a:rPr lang="de-CH" sz="2400" b="1" dirty="0">
                <a:solidFill>
                  <a:srgbClr val="000000"/>
                </a:solidFill>
              </a:rPr>
              <a:t/>
            </a:r>
            <a:br>
              <a:rPr lang="de-CH" sz="2400" b="1" dirty="0">
                <a:solidFill>
                  <a:srgbClr val="000000"/>
                </a:solidFill>
              </a:rPr>
            </a:br>
            <a:r>
              <a:rPr lang="de-CH" sz="2400" b="1" dirty="0" err="1" smtClean="0">
                <a:solidFill>
                  <a:srgbClr val="000000"/>
                </a:solidFill>
              </a:rPr>
              <a:t>Processes</a:t>
            </a:r>
            <a:endParaRPr lang="de-CH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233265"/>
            <a:ext cx="6913016" cy="792162"/>
          </a:xfrm>
        </p:spPr>
        <p:txBody>
          <a:bodyPr/>
          <a:lstStyle/>
          <a:p>
            <a:pPr eaLnBrk="1" hangingPunct="1"/>
            <a:r>
              <a:rPr lang="de-CH" dirty="0" smtClean="0"/>
              <a:t>Regional </a:t>
            </a:r>
            <a:r>
              <a:rPr lang="de-CH" dirty="0" err="1" smtClean="0"/>
              <a:t>management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conflicting</a:t>
            </a:r>
            <a:r>
              <a:rPr lang="de-CH" dirty="0" smtClean="0"/>
              <a:t> </a:t>
            </a:r>
            <a:r>
              <a:rPr lang="de-CH" dirty="0" err="1" smtClean="0"/>
              <a:t>fields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routine</a:t>
            </a:r>
            <a:r>
              <a:rPr lang="de-CH" dirty="0" smtClean="0"/>
              <a:t> </a:t>
            </a:r>
            <a:r>
              <a:rPr lang="de-CH" dirty="0" err="1"/>
              <a:t>a</a:t>
            </a:r>
            <a:r>
              <a:rPr lang="de-CH" dirty="0" err="1" smtClean="0"/>
              <a:t>nd</a:t>
            </a:r>
            <a:r>
              <a:rPr lang="de-CH" dirty="0" smtClean="0"/>
              <a:t> </a:t>
            </a:r>
            <a:r>
              <a:rPr lang="de-CH" dirty="0" err="1" smtClean="0"/>
              <a:t>innovation</a:t>
            </a:r>
            <a:endParaRPr lang="de-CH" dirty="0" smtClean="0">
              <a:cs typeface="Arial" pitchFamily="34" charset="0"/>
            </a:endParaRPr>
          </a:p>
        </p:txBody>
      </p:sp>
      <p:sp>
        <p:nvSpPr>
          <p:cNvPr id="278530" name="Textfeld 3"/>
          <p:cNvSpPr txBox="1">
            <a:spLocks noChangeArrowheads="1"/>
          </p:cNvSpPr>
          <p:nvPr/>
        </p:nvSpPr>
        <p:spPr bwMode="auto">
          <a:xfrm>
            <a:off x="4343400" y="2743200"/>
            <a:ext cx="54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b="1">
                <a:ea typeface="MS PGothic" pitchFamily="34" charset="-128"/>
              </a:rPr>
              <a:t>RM</a:t>
            </a:r>
          </a:p>
        </p:txBody>
      </p:sp>
      <p:sp>
        <p:nvSpPr>
          <p:cNvPr id="278531" name="Textfeld 4"/>
          <p:cNvSpPr txBox="1">
            <a:spLocks noChangeArrowheads="1"/>
          </p:cNvSpPr>
          <p:nvPr/>
        </p:nvSpPr>
        <p:spPr bwMode="auto">
          <a:xfrm>
            <a:off x="2349956" y="3657600"/>
            <a:ext cx="1583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dirty="0">
                <a:ea typeface="MS PGothic" pitchFamily="34" charset="-128"/>
              </a:rPr>
              <a:t>Routine</a:t>
            </a:r>
          </a:p>
          <a:p>
            <a:pPr algn="ctr"/>
            <a:r>
              <a:rPr lang="de-DE" dirty="0" err="1" smtClean="0">
                <a:ea typeface="MS PGothic" pitchFamily="34" charset="-128"/>
              </a:rPr>
              <a:t>Consolidation</a:t>
            </a:r>
            <a:endParaRPr lang="de-DE" dirty="0">
              <a:ea typeface="MS PGothic" pitchFamily="34" charset="-128"/>
            </a:endParaRPr>
          </a:p>
        </p:txBody>
      </p:sp>
      <p:sp>
        <p:nvSpPr>
          <p:cNvPr id="278532" name="Textfeld 5"/>
          <p:cNvSpPr txBox="1">
            <a:spLocks noChangeArrowheads="1"/>
          </p:cNvSpPr>
          <p:nvPr/>
        </p:nvSpPr>
        <p:spPr bwMode="auto">
          <a:xfrm>
            <a:off x="5334000" y="36576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Innovation</a:t>
            </a:r>
          </a:p>
        </p:txBody>
      </p:sp>
      <p:sp>
        <p:nvSpPr>
          <p:cNvPr id="278533" name="Textfeld 6"/>
          <p:cNvSpPr txBox="1">
            <a:spLocks noChangeArrowheads="1"/>
          </p:cNvSpPr>
          <p:nvPr/>
        </p:nvSpPr>
        <p:spPr bwMode="auto">
          <a:xfrm>
            <a:off x="782182" y="2667000"/>
            <a:ext cx="101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dirty="0" smtClean="0">
                <a:ea typeface="MS PGothic" pitchFamily="34" charset="-128"/>
              </a:rPr>
              <a:t>Security</a:t>
            </a:r>
            <a:endParaRPr lang="de-DE" dirty="0">
              <a:ea typeface="MS PGothic" pitchFamily="34" charset="-128"/>
            </a:endParaRPr>
          </a:p>
        </p:txBody>
      </p:sp>
      <p:sp>
        <p:nvSpPr>
          <p:cNvPr id="278534" name="Textfeld 7"/>
          <p:cNvSpPr txBox="1">
            <a:spLocks noChangeArrowheads="1"/>
          </p:cNvSpPr>
          <p:nvPr/>
        </p:nvSpPr>
        <p:spPr bwMode="auto">
          <a:xfrm>
            <a:off x="538702" y="3733800"/>
            <a:ext cx="1441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dirty="0" err="1" smtClean="0">
                <a:ea typeface="MS PGothic" pitchFamily="34" charset="-128"/>
              </a:rPr>
              <a:t>Consistency</a:t>
            </a:r>
            <a:endParaRPr lang="de-DE" dirty="0">
              <a:ea typeface="MS PGothic" pitchFamily="34" charset="-128"/>
            </a:endParaRPr>
          </a:p>
        </p:txBody>
      </p:sp>
      <p:sp>
        <p:nvSpPr>
          <p:cNvPr id="278535" name="Textfeld 8"/>
          <p:cNvSpPr txBox="1">
            <a:spLocks noChangeArrowheads="1"/>
          </p:cNvSpPr>
          <p:nvPr/>
        </p:nvSpPr>
        <p:spPr bwMode="auto">
          <a:xfrm>
            <a:off x="7020272" y="2708275"/>
            <a:ext cx="1944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dirty="0" err="1" smtClean="0">
                <a:ea typeface="MS PGothic" pitchFamily="34" charset="-128"/>
              </a:rPr>
              <a:t>Readiness</a:t>
            </a:r>
            <a:r>
              <a:rPr lang="de-DE" dirty="0" smtClean="0">
                <a:ea typeface="MS PGothic" pitchFamily="34" charset="-128"/>
              </a:rPr>
              <a:t> </a:t>
            </a:r>
            <a:r>
              <a:rPr lang="de-DE" dirty="0" err="1" smtClean="0">
                <a:ea typeface="MS PGothic" pitchFamily="34" charset="-128"/>
              </a:rPr>
              <a:t>to</a:t>
            </a:r>
            <a:r>
              <a:rPr lang="de-DE" dirty="0" smtClean="0">
                <a:ea typeface="MS PGothic" pitchFamily="34" charset="-128"/>
              </a:rPr>
              <a:t> </a:t>
            </a:r>
          </a:p>
          <a:p>
            <a:pPr algn="ctr"/>
            <a:r>
              <a:rPr lang="de-DE" dirty="0" err="1" smtClean="0">
                <a:ea typeface="MS PGothic" pitchFamily="34" charset="-128"/>
              </a:rPr>
              <a:t>assume</a:t>
            </a:r>
            <a:r>
              <a:rPr lang="de-DE" dirty="0" smtClean="0">
                <a:ea typeface="MS PGothic" pitchFamily="34" charset="-128"/>
              </a:rPr>
              <a:t> </a:t>
            </a:r>
            <a:r>
              <a:rPr lang="de-DE" dirty="0" err="1" smtClean="0">
                <a:ea typeface="MS PGothic" pitchFamily="34" charset="-128"/>
              </a:rPr>
              <a:t>risk</a:t>
            </a:r>
            <a:endParaRPr lang="de-DE" dirty="0">
              <a:ea typeface="MS PGothic" pitchFamily="34" charset="-128"/>
            </a:endParaRPr>
          </a:p>
        </p:txBody>
      </p:sp>
      <p:sp>
        <p:nvSpPr>
          <p:cNvPr id="278536" name="Textfeld 9"/>
          <p:cNvSpPr txBox="1">
            <a:spLocks noChangeArrowheads="1"/>
          </p:cNvSpPr>
          <p:nvPr/>
        </p:nvSpPr>
        <p:spPr bwMode="auto">
          <a:xfrm>
            <a:off x="7236296" y="4509120"/>
            <a:ext cx="1746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dirty="0" err="1" smtClean="0">
                <a:ea typeface="MS PGothic" pitchFamily="34" charset="-128"/>
              </a:rPr>
              <a:t>Process</a:t>
            </a:r>
            <a:r>
              <a:rPr lang="de-DE" dirty="0" smtClean="0">
                <a:ea typeface="MS PGothic" pitchFamily="34" charset="-128"/>
              </a:rPr>
              <a:t> </a:t>
            </a:r>
            <a:r>
              <a:rPr lang="de-DE" dirty="0" err="1" smtClean="0">
                <a:ea typeface="MS PGothic" pitchFamily="34" charset="-128"/>
              </a:rPr>
              <a:t>orientation</a:t>
            </a:r>
            <a:endParaRPr lang="de-DE" dirty="0">
              <a:ea typeface="MS PGothic" pitchFamily="34" charset="-128"/>
            </a:endParaRPr>
          </a:p>
        </p:txBody>
      </p:sp>
      <p:sp>
        <p:nvSpPr>
          <p:cNvPr id="278537" name="Textfeld 10"/>
          <p:cNvSpPr txBox="1">
            <a:spLocks noChangeArrowheads="1"/>
          </p:cNvSpPr>
          <p:nvPr/>
        </p:nvSpPr>
        <p:spPr bwMode="auto">
          <a:xfrm>
            <a:off x="527557" y="4419600"/>
            <a:ext cx="1262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dirty="0" smtClean="0">
                <a:ea typeface="MS PGothic" pitchFamily="34" charset="-128"/>
              </a:rPr>
              <a:t>Output </a:t>
            </a:r>
            <a:endParaRPr lang="de-DE" dirty="0">
              <a:ea typeface="MS PGothic" pitchFamily="34" charset="-128"/>
            </a:endParaRPr>
          </a:p>
          <a:p>
            <a:pPr algn="ctr"/>
            <a:r>
              <a:rPr lang="de-DE" dirty="0" err="1" smtClean="0">
                <a:ea typeface="MS PGothic" pitchFamily="34" charset="-128"/>
              </a:rPr>
              <a:t>orientation</a:t>
            </a:r>
            <a:endParaRPr lang="de-DE" dirty="0">
              <a:ea typeface="MS PGothic" pitchFamily="34" charset="-128"/>
            </a:endParaRPr>
          </a:p>
        </p:txBody>
      </p:sp>
      <p:sp>
        <p:nvSpPr>
          <p:cNvPr id="278538" name="Textfeld 11"/>
          <p:cNvSpPr txBox="1">
            <a:spLocks noChangeArrowheads="1"/>
          </p:cNvSpPr>
          <p:nvPr/>
        </p:nvSpPr>
        <p:spPr bwMode="auto">
          <a:xfrm>
            <a:off x="7130931" y="3494088"/>
            <a:ext cx="1711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dirty="0" smtClean="0">
                <a:ea typeface="MS PGothic" pitchFamily="34" charset="-128"/>
              </a:rPr>
              <a:t>Fault </a:t>
            </a:r>
            <a:r>
              <a:rPr lang="de-DE" dirty="0" err="1" smtClean="0">
                <a:ea typeface="MS PGothic" pitchFamily="34" charset="-128"/>
              </a:rPr>
              <a:t>tolerance</a:t>
            </a:r>
            <a:endParaRPr lang="de-DE" dirty="0">
              <a:ea typeface="MS PGothic" pitchFamily="34" charset="-128"/>
            </a:endParaRPr>
          </a:p>
        </p:txBody>
      </p:sp>
      <p:cxnSp>
        <p:nvCxnSpPr>
          <p:cNvPr id="20" name="Form 19"/>
          <p:cNvCxnSpPr>
            <a:cxnSpLocks noChangeShapeType="1"/>
            <a:stCxn id="278530" idx="1"/>
            <a:endCxn id="278531" idx="0"/>
          </p:cNvCxnSpPr>
          <p:nvPr/>
        </p:nvCxnSpPr>
        <p:spPr bwMode="auto">
          <a:xfrm rot="10800000" flipV="1">
            <a:off x="3141662" y="2928144"/>
            <a:ext cx="1201738" cy="729456"/>
          </a:xfrm>
          <a:prstGeom prst="curvedConnector2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22" name="Gekrümmte Verbindung 21"/>
          <p:cNvCxnSpPr>
            <a:cxnSpLocks noChangeShapeType="1"/>
            <a:stCxn id="278530" idx="3"/>
            <a:endCxn id="278532" idx="0"/>
          </p:cNvCxnSpPr>
          <p:nvPr/>
        </p:nvCxnSpPr>
        <p:spPr bwMode="auto">
          <a:xfrm>
            <a:off x="4886325" y="2927350"/>
            <a:ext cx="1073150" cy="730250"/>
          </a:xfrm>
          <a:prstGeom prst="curvedConnector2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25" name="Form 24"/>
          <p:cNvCxnSpPr>
            <a:cxnSpLocks noChangeShapeType="1"/>
            <a:stCxn id="278532" idx="3"/>
            <a:endCxn id="278535" idx="1"/>
          </p:cNvCxnSpPr>
          <p:nvPr/>
        </p:nvCxnSpPr>
        <p:spPr bwMode="auto">
          <a:xfrm flipV="1">
            <a:off x="6583363" y="3031441"/>
            <a:ext cx="436909" cy="81110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28" name="Gekrümmte Verbindung 27"/>
          <p:cNvCxnSpPr>
            <a:cxnSpLocks noChangeShapeType="1"/>
            <a:stCxn id="278532" idx="3"/>
          </p:cNvCxnSpPr>
          <p:nvPr/>
        </p:nvCxnSpPr>
        <p:spPr bwMode="auto">
          <a:xfrm flipV="1">
            <a:off x="6583363" y="3657600"/>
            <a:ext cx="579437" cy="18573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0" name="Gekrümmte Verbindung 29"/>
          <p:cNvCxnSpPr>
            <a:cxnSpLocks noChangeShapeType="1"/>
            <a:stCxn id="278532" idx="3"/>
            <a:endCxn id="278536" idx="1"/>
          </p:cNvCxnSpPr>
          <p:nvPr/>
        </p:nvCxnSpPr>
        <p:spPr bwMode="auto">
          <a:xfrm>
            <a:off x="6583363" y="3842544"/>
            <a:ext cx="652933" cy="98974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2" name="Gekrümmte Verbindung 31"/>
          <p:cNvCxnSpPr>
            <a:cxnSpLocks noChangeShapeType="1"/>
            <a:stCxn id="278531" idx="1"/>
            <a:endCxn id="278533" idx="3"/>
          </p:cNvCxnSpPr>
          <p:nvPr/>
        </p:nvCxnSpPr>
        <p:spPr bwMode="auto">
          <a:xfrm rot="10800000">
            <a:off x="1800686" y="2851666"/>
            <a:ext cx="549271" cy="11291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4" name="Gekrümmte Verbindung 33"/>
          <p:cNvCxnSpPr>
            <a:cxnSpLocks noChangeShapeType="1"/>
            <a:stCxn id="278531" idx="1"/>
            <a:endCxn id="278534" idx="3"/>
          </p:cNvCxnSpPr>
          <p:nvPr/>
        </p:nvCxnSpPr>
        <p:spPr bwMode="auto">
          <a:xfrm rot="10800000">
            <a:off x="1980662" y="3918466"/>
            <a:ext cx="369295" cy="62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6" name="Form 35"/>
          <p:cNvCxnSpPr>
            <a:cxnSpLocks noChangeShapeType="1"/>
            <a:stCxn id="278531" idx="1"/>
            <a:endCxn id="278537" idx="3"/>
          </p:cNvCxnSpPr>
          <p:nvPr/>
        </p:nvCxnSpPr>
        <p:spPr bwMode="auto">
          <a:xfrm rot="10800000" flipV="1">
            <a:off x="1790192" y="3980766"/>
            <a:ext cx="559764" cy="7620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78547" name="Textfeld 37"/>
          <p:cNvSpPr txBox="1">
            <a:spLocks noChangeArrowheads="1"/>
          </p:cNvSpPr>
          <p:nvPr/>
        </p:nvSpPr>
        <p:spPr bwMode="auto">
          <a:xfrm>
            <a:off x="3476117" y="5257800"/>
            <a:ext cx="2314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b="1" dirty="0" err="1" smtClean="0">
                <a:ea typeface="MS PGothic" pitchFamily="34" charset="-128"/>
              </a:rPr>
              <a:t>Professionalisation</a:t>
            </a:r>
            <a:endParaRPr lang="de-DE" b="1" dirty="0">
              <a:ea typeface="MS PGothic" pitchFamily="34" charset="-128"/>
            </a:endParaRPr>
          </a:p>
        </p:txBody>
      </p:sp>
      <p:cxnSp>
        <p:nvCxnSpPr>
          <p:cNvPr id="40" name="Gekrümmte Verbindung 39"/>
          <p:cNvCxnSpPr>
            <a:cxnSpLocks noChangeShapeType="1"/>
            <a:stCxn id="278531" idx="2"/>
            <a:endCxn id="278547" idx="0"/>
          </p:cNvCxnSpPr>
          <p:nvPr/>
        </p:nvCxnSpPr>
        <p:spPr bwMode="auto">
          <a:xfrm rot="16200000" flipH="1">
            <a:off x="3410457" y="4035136"/>
            <a:ext cx="953869" cy="149145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42" name="Gekrümmte Verbindung 41"/>
          <p:cNvCxnSpPr>
            <a:cxnSpLocks noChangeShapeType="1"/>
            <a:stCxn id="278532" idx="2"/>
            <a:endCxn id="278547" idx="0"/>
          </p:cNvCxnSpPr>
          <p:nvPr/>
        </p:nvCxnSpPr>
        <p:spPr bwMode="auto">
          <a:xfrm rot="5400000">
            <a:off x="4680745" y="3979863"/>
            <a:ext cx="1230312" cy="132556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78550" name="Textfeld 42"/>
          <p:cNvSpPr txBox="1">
            <a:spLocks noChangeArrowheads="1"/>
          </p:cNvSpPr>
          <p:nvPr/>
        </p:nvSpPr>
        <p:spPr bwMode="auto">
          <a:xfrm>
            <a:off x="3359515" y="6019800"/>
            <a:ext cx="2621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b="1" dirty="0">
                <a:ea typeface="MS PGothic" pitchFamily="34" charset="-128"/>
              </a:rPr>
              <a:t>Regional </a:t>
            </a:r>
            <a:r>
              <a:rPr lang="de-DE" b="1" dirty="0" err="1" smtClean="0">
                <a:ea typeface="MS PGothic" pitchFamily="34" charset="-128"/>
              </a:rPr>
              <a:t>performance</a:t>
            </a:r>
            <a:endParaRPr lang="de-DE" b="1" dirty="0">
              <a:ea typeface="MS PGothic" pitchFamily="34" charset="-128"/>
            </a:endParaRPr>
          </a:p>
        </p:txBody>
      </p:sp>
      <p:sp>
        <p:nvSpPr>
          <p:cNvPr id="278551" name="Textfeld 43"/>
          <p:cNvSpPr txBox="1">
            <a:spLocks noChangeArrowheads="1"/>
          </p:cNvSpPr>
          <p:nvPr/>
        </p:nvSpPr>
        <p:spPr bwMode="auto">
          <a:xfrm>
            <a:off x="1065213" y="563880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etc.</a:t>
            </a:r>
          </a:p>
        </p:txBody>
      </p:sp>
      <p:sp>
        <p:nvSpPr>
          <p:cNvPr id="278552" name="Textfeld 44"/>
          <p:cNvSpPr txBox="1">
            <a:spLocks noChangeArrowheads="1"/>
          </p:cNvSpPr>
          <p:nvPr/>
        </p:nvSpPr>
        <p:spPr bwMode="auto">
          <a:xfrm>
            <a:off x="6948264" y="5661248"/>
            <a:ext cx="1878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dirty="0" err="1" smtClean="0">
                <a:ea typeface="MS PGothic" pitchFamily="34" charset="-128"/>
              </a:rPr>
              <a:t>Realise</a:t>
            </a:r>
            <a:r>
              <a:rPr lang="de-DE" dirty="0" smtClean="0">
                <a:ea typeface="MS PGothic" pitchFamily="34" charset="-128"/>
              </a:rPr>
              <a:t> </a:t>
            </a:r>
            <a:r>
              <a:rPr lang="de-DE" dirty="0" err="1" smtClean="0">
                <a:ea typeface="MS PGothic" pitchFamily="34" charset="-128"/>
              </a:rPr>
              <a:t>chances</a:t>
            </a:r>
            <a:endParaRPr lang="de-DE" dirty="0">
              <a:ea typeface="MS PGothic" pitchFamily="34" charset="-128"/>
            </a:endParaRPr>
          </a:p>
        </p:txBody>
      </p:sp>
      <p:cxnSp>
        <p:nvCxnSpPr>
          <p:cNvPr id="47" name="Gekrümmte Verbindung 46"/>
          <p:cNvCxnSpPr>
            <a:cxnSpLocks noChangeShapeType="1"/>
            <a:stCxn id="278530" idx="2"/>
            <a:endCxn id="278547" idx="0"/>
          </p:cNvCxnSpPr>
          <p:nvPr/>
        </p:nvCxnSpPr>
        <p:spPr bwMode="auto">
          <a:xfrm rot="16200000" flipH="1">
            <a:off x="3551635" y="4176315"/>
            <a:ext cx="2144712" cy="1825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50" name="Gekrümmte Verbindung 49"/>
          <p:cNvCxnSpPr>
            <a:cxnSpLocks noChangeShapeType="1"/>
            <a:stCxn id="278547" idx="2"/>
            <a:endCxn id="278550" idx="0"/>
          </p:cNvCxnSpPr>
          <p:nvPr/>
        </p:nvCxnSpPr>
        <p:spPr bwMode="auto">
          <a:xfrm rot="16200000" flipH="1">
            <a:off x="4455438" y="5804813"/>
            <a:ext cx="392668" cy="3730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52" name="Form 51"/>
          <p:cNvCxnSpPr>
            <a:cxnSpLocks noChangeShapeType="1"/>
            <a:stCxn id="278532" idx="3"/>
            <a:endCxn id="278552" idx="1"/>
          </p:cNvCxnSpPr>
          <p:nvPr/>
        </p:nvCxnSpPr>
        <p:spPr bwMode="auto">
          <a:xfrm>
            <a:off x="6583363" y="3842544"/>
            <a:ext cx="364901" cy="200337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56" name="Gekrümmte Verbindung 55"/>
          <p:cNvCxnSpPr>
            <a:cxnSpLocks noChangeShapeType="1"/>
            <a:stCxn id="278531" idx="1"/>
            <a:endCxn id="278551" idx="3"/>
          </p:cNvCxnSpPr>
          <p:nvPr/>
        </p:nvCxnSpPr>
        <p:spPr bwMode="auto">
          <a:xfrm rot="10800000" flipV="1">
            <a:off x="1622426" y="3980766"/>
            <a:ext cx="727531" cy="184297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1" name="Form 24"/>
          <p:cNvCxnSpPr>
            <a:cxnSpLocks noChangeShapeType="1"/>
          </p:cNvCxnSpPr>
          <p:nvPr/>
        </p:nvCxnSpPr>
        <p:spPr bwMode="auto">
          <a:xfrm rot="5400000" flipH="1" flipV="1">
            <a:off x="5807868" y="2777332"/>
            <a:ext cx="1782763" cy="349250"/>
          </a:xfrm>
          <a:prstGeom prst="curvedConnector3">
            <a:avLst>
              <a:gd name="adj1" fmla="val 100128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78558" name="Textfeld 8"/>
          <p:cNvSpPr txBox="1">
            <a:spLocks noChangeArrowheads="1"/>
          </p:cNvSpPr>
          <p:nvPr/>
        </p:nvSpPr>
        <p:spPr bwMode="auto">
          <a:xfrm>
            <a:off x="6948264" y="1773238"/>
            <a:ext cx="20882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dirty="0" err="1" smtClean="0">
                <a:ea typeface="MS PGothic" pitchFamily="34" charset="-128"/>
              </a:rPr>
              <a:t>Flexibility</a:t>
            </a:r>
            <a:r>
              <a:rPr lang="de-DE" dirty="0" smtClean="0">
                <a:ea typeface="MS PGothic" pitchFamily="34" charset="-128"/>
              </a:rPr>
              <a:t> </a:t>
            </a:r>
            <a:r>
              <a:rPr lang="de-DE" dirty="0" err="1" smtClean="0">
                <a:ea typeface="MS PGothic" pitchFamily="34" charset="-128"/>
              </a:rPr>
              <a:t>and</a:t>
            </a:r>
            <a:r>
              <a:rPr lang="de-DE" dirty="0" smtClean="0">
                <a:ea typeface="MS PGothic" pitchFamily="34" charset="-128"/>
              </a:rPr>
              <a:t> </a:t>
            </a:r>
            <a:r>
              <a:rPr lang="de-DE" dirty="0" err="1" smtClean="0">
                <a:ea typeface="MS PGothic" pitchFamily="34" charset="-128"/>
              </a:rPr>
              <a:t>capitalise</a:t>
            </a:r>
            <a:r>
              <a:rPr lang="de-DE" dirty="0" smtClean="0">
                <a:ea typeface="MS PGothic" pitchFamily="34" charset="-128"/>
              </a:rPr>
              <a:t> on </a:t>
            </a:r>
            <a:r>
              <a:rPr lang="de-DE" dirty="0" err="1" smtClean="0">
                <a:ea typeface="MS PGothic" pitchFamily="34" charset="-128"/>
              </a:rPr>
              <a:t>opportunities</a:t>
            </a:r>
            <a:endParaRPr lang="de-DE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3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 basis">
  <a:themeElements>
    <a:clrScheme name="T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1 basis">
  <a:themeElements>
    <a:clrScheme name="F1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1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1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1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1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1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1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1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2 basis">
  <a:themeElements>
    <a:clrScheme name="F2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2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2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Macintosh PowerPoint</Application>
  <PresentationFormat>Bildschirmpräsentation (4:3)</PresentationFormat>
  <Paragraphs>155</Paragraphs>
  <Slides>16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T basis</vt:lpstr>
      <vt:lpstr>F1 basis</vt:lpstr>
      <vt:lpstr>F2 basis</vt:lpstr>
      <vt:lpstr>1_Nouvelle présentation</vt:lpstr>
      <vt:lpstr>Regional managers – architects of the regions   Experiences from the New Regional Policy (NRP) in Switzerland  </vt:lpstr>
      <vt:lpstr>The following slides are extracts from the publication „Praxisblatt Regionalmanagement“</vt:lpstr>
      <vt:lpstr>What does regional management (RM) mean?</vt:lpstr>
      <vt:lpstr>PowerPoint-Präsentation</vt:lpstr>
      <vt:lpstr>Action arena „regional development“: functional spaces</vt:lpstr>
      <vt:lpstr>Project example: Integrated use of biomass </vt:lpstr>
      <vt:lpstr>Eight challenges – and how they can be met</vt:lpstr>
      <vt:lpstr>Key tasks and possible  functions of RM</vt:lpstr>
      <vt:lpstr>Regional management between the conflicting fields of routine and innovation</vt:lpstr>
      <vt:lpstr>Legal forms and funding </vt:lpstr>
      <vt:lpstr>Profile of qualification regional management</vt:lpstr>
      <vt:lpstr>Information about offers of continued education for regional managers</vt:lpstr>
      <vt:lpstr>Information:  formation-regiosuisse RM course </vt:lpstr>
      <vt:lpstr>PowerPoint-Präsentation</vt:lpstr>
      <vt:lpstr>Thank you for your attention!</vt:lpstr>
      <vt:lpstr>Thank you for your attention!</vt:lpstr>
    </vt:vector>
  </TitlesOfParts>
  <Company>3900 Brig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PLANVAL AG</dc:creator>
  <cp:lastModifiedBy>Heeb Johannes</cp:lastModifiedBy>
  <cp:revision>280</cp:revision>
  <dcterms:created xsi:type="dcterms:W3CDTF">2008-08-06T14:07:08Z</dcterms:created>
  <dcterms:modified xsi:type="dcterms:W3CDTF">2012-09-06T13:19:35Z</dcterms:modified>
</cp:coreProperties>
</file>